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21"/>
  </p:notesMasterIdLst>
  <p:sldIdLst>
    <p:sldId id="256" r:id="rId2"/>
    <p:sldId id="312" r:id="rId3"/>
    <p:sldId id="281" r:id="rId4"/>
    <p:sldId id="283" r:id="rId5"/>
    <p:sldId id="285" r:id="rId6"/>
    <p:sldId id="294" r:id="rId7"/>
    <p:sldId id="295" r:id="rId8"/>
    <p:sldId id="287" r:id="rId9"/>
    <p:sldId id="289" r:id="rId10"/>
    <p:sldId id="293" r:id="rId11"/>
    <p:sldId id="296" r:id="rId12"/>
    <p:sldId id="313" r:id="rId13"/>
    <p:sldId id="302" r:id="rId14"/>
    <p:sldId id="282" r:id="rId15"/>
    <p:sldId id="305" r:id="rId16"/>
    <p:sldId id="306" r:id="rId17"/>
    <p:sldId id="307" r:id="rId18"/>
    <p:sldId id="308" r:id="rId19"/>
    <p:sldId id="28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/>
    <p:restoredTop sz="95064"/>
  </p:normalViewPr>
  <p:slideViewPr>
    <p:cSldViewPr snapToGrid="0" snapToObjects="1">
      <p:cViewPr varScale="1">
        <p:scale>
          <a:sx n="92" d="100"/>
          <a:sy n="92" d="100"/>
        </p:scale>
        <p:origin x="5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6CE3D6-6475-4B6B-83CB-55544AAEA68D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0BA945B-88B5-4D7A-B18C-F3FE19FA1A9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It is important to stay hydrated during exercise to prevent conditions such as heat stress and heatstroke. In most situations, water is the best choice.</a:t>
          </a:r>
        </a:p>
      </dgm:t>
    </dgm:pt>
    <dgm:pt modelId="{00F7AB78-824B-4266-8F07-560A3DD86611}" type="parTrans" cxnId="{8A95FA18-C137-4B87-AED8-96DE955B5ABA}">
      <dgm:prSet/>
      <dgm:spPr/>
      <dgm:t>
        <a:bodyPr/>
        <a:lstStyle/>
        <a:p>
          <a:endParaRPr lang="en-US"/>
        </a:p>
      </dgm:t>
    </dgm:pt>
    <dgm:pt modelId="{E31048AE-39FE-4DE7-8BEF-A0406E625107}" type="sibTrans" cxnId="{8A95FA18-C137-4B87-AED8-96DE955B5ABA}">
      <dgm:prSet/>
      <dgm:spPr/>
      <dgm:t>
        <a:bodyPr/>
        <a:lstStyle/>
        <a:p>
          <a:endParaRPr lang="en-US"/>
        </a:p>
      </dgm:t>
    </dgm:pt>
    <dgm:pt modelId="{C741DA3C-58FE-402D-89A7-601A4F33CCD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Sport drinks contain electrolytes, sugar, and minerals that can help during heavy exercise or hot conditions.</a:t>
          </a:r>
        </a:p>
      </dgm:t>
    </dgm:pt>
    <dgm:pt modelId="{35173752-FE72-4582-86ED-54EEE67C806F}" type="parTrans" cxnId="{E0559077-340F-4371-AD89-90CF9515C493}">
      <dgm:prSet/>
      <dgm:spPr/>
      <dgm:t>
        <a:bodyPr/>
        <a:lstStyle/>
        <a:p>
          <a:endParaRPr lang="en-US"/>
        </a:p>
      </dgm:t>
    </dgm:pt>
    <dgm:pt modelId="{C587CA61-C68C-4A89-8C32-77B92995A868}" type="sibTrans" cxnId="{E0559077-340F-4371-AD89-90CF9515C493}">
      <dgm:prSet/>
      <dgm:spPr/>
      <dgm:t>
        <a:bodyPr/>
        <a:lstStyle/>
        <a:p>
          <a:endParaRPr lang="en-US"/>
        </a:p>
      </dgm:t>
    </dgm:pt>
    <dgm:pt modelId="{9B585C5D-9BE4-41C6-B069-861A30D64E8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Energy drinks contain ingredients similar to those in sport drinks, but they often also contain large amounts of sugar and caffeine.</a:t>
          </a:r>
        </a:p>
      </dgm:t>
    </dgm:pt>
    <dgm:pt modelId="{57543AE2-6087-45CB-AE78-755D52CAFEF0}" type="parTrans" cxnId="{82B6148F-DF21-442D-B4FC-76E60AED920E}">
      <dgm:prSet/>
      <dgm:spPr/>
      <dgm:t>
        <a:bodyPr/>
        <a:lstStyle/>
        <a:p>
          <a:endParaRPr lang="en-US"/>
        </a:p>
      </dgm:t>
    </dgm:pt>
    <dgm:pt modelId="{591A09DB-8673-449B-A710-09A36EFF7C2E}" type="sibTrans" cxnId="{82B6148F-DF21-442D-B4FC-76E60AED920E}">
      <dgm:prSet/>
      <dgm:spPr/>
      <dgm:t>
        <a:bodyPr/>
        <a:lstStyle/>
        <a:p>
          <a:endParaRPr lang="en-US"/>
        </a:p>
      </dgm:t>
    </dgm:pt>
    <dgm:pt modelId="{AF1B7B63-84DB-4969-8A5F-D0EBFE59CDD7}" type="pres">
      <dgm:prSet presAssocID="{896CE3D6-6475-4B6B-83CB-55544AAEA68D}" presName="root" presStyleCnt="0">
        <dgm:presLayoutVars>
          <dgm:dir/>
          <dgm:resizeHandles val="exact"/>
        </dgm:presLayoutVars>
      </dgm:prSet>
      <dgm:spPr/>
    </dgm:pt>
    <dgm:pt modelId="{59BA4B82-3854-461F-A0F3-88FDC8458ED6}" type="pres">
      <dgm:prSet presAssocID="{20BA945B-88B5-4D7A-B18C-F3FE19FA1A9C}" presName="compNode" presStyleCnt="0"/>
      <dgm:spPr/>
    </dgm:pt>
    <dgm:pt modelId="{B115F9DC-BBE6-4ABC-80A2-6E5B0E701B2F}" type="pres">
      <dgm:prSet presAssocID="{20BA945B-88B5-4D7A-B18C-F3FE19FA1A9C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A65B4F3-C7F6-46AE-B53B-CB70374C283A}" type="pres">
      <dgm:prSet presAssocID="{20BA945B-88B5-4D7A-B18C-F3FE19FA1A9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wim"/>
        </a:ext>
      </dgm:extLst>
    </dgm:pt>
    <dgm:pt modelId="{DF645B5C-6031-4BBA-AEAB-3A1D237494C3}" type="pres">
      <dgm:prSet presAssocID="{20BA945B-88B5-4D7A-B18C-F3FE19FA1A9C}" presName="spaceRect" presStyleCnt="0"/>
      <dgm:spPr/>
    </dgm:pt>
    <dgm:pt modelId="{C702CCC7-63B6-41C2-BFF5-4F863E02187A}" type="pres">
      <dgm:prSet presAssocID="{20BA945B-88B5-4D7A-B18C-F3FE19FA1A9C}" presName="textRect" presStyleLbl="revTx" presStyleIdx="0" presStyleCnt="3">
        <dgm:presLayoutVars>
          <dgm:chMax val="1"/>
          <dgm:chPref val="1"/>
        </dgm:presLayoutVars>
      </dgm:prSet>
      <dgm:spPr/>
    </dgm:pt>
    <dgm:pt modelId="{50BE213C-F5CD-46D3-B40B-88FF9A1DDFFE}" type="pres">
      <dgm:prSet presAssocID="{E31048AE-39FE-4DE7-8BEF-A0406E625107}" presName="sibTrans" presStyleCnt="0"/>
      <dgm:spPr/>
    </dgm:pt>
    <dgm:pt modelId="{F368D4B6-E71A-4501-978E-A7871AEFE102}" type="pres">
      <dgm:prSet presAssocID="{C741DA3C-58FE-402D-89A7-601A4F33CCDA}" presName="compNode" presStyleCnt="0"/>
      <dgm:spPr/>
    </dgm:pt>
    <dgm:pt modelId="{25C7C098-91FB-4585-BD19-E15FBD611D32}" type="pres">
      <dgm:prSet presAssocID="{C741DA3C-58FE-402D-89A7-601A4F33CCDA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1DF9042-D50C-4B4D-BEFF-D9694F2CA782}" type="pres">
      <dgm:prSet presAssocID="{C741DA3C-58FE-402D-89A7-601A4F33CCD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melon"/>
        </a:ext>
      </dgm:extLst>
    </dgm:pt>
    <dgm:pt modelId="{93AC4793-0531-452C-95B2-F2D2BB1D0289}" type="pres">
      <dgm:prSet presAssocID="{C741DA3C-58FE-402D-89A7-601A4F33CCDA}" presName="spaceRect" presStyleCnt="0"/>
      <dgm:spPr/>
    </dgm:pt>
    <dgm:pt modelId="{563B3E16-B760-4623-92CF-B6E84589FF40}" type="pres">
      <dgm:prSet presAssocID="{C741DA3C-58FE-402D-89A7-601A4F33CCDA}" presName="textRect" presStyleLbl="revTx" presStyleIdx="1" presStyleCnt="3">
        <dgm:presLayoutVars>
          <dgm:chMax val="1"/>
          <dgm:chPref val="1"/>
        </dgm:presLayoutVars>
      </dgm:prSet>
      <dgm:spPr/>
    </dgm:pt>
    <dgm:pt modelId="{7741D0A2-20A2-47F2-B5A2-52CEBBD469B1}" type="pres">
      <dgm:prSet presAssocID="{C587CA61-C68C-4A89-8C32-77B92995A868}" presName="sibTrans" presStyleCnt="0"/>
      <dgm:spPr/>
    </dgm:pt>
    <dgm:pt modelId="{2ECCEC33-BDD8-42F8-83CB-E7F4C47E1E06}" type="pres">
      <dgm:prSet presAssocID="{9B585C5D-9BE4-41C6-B069-861A30D64E8A}" presName="compNode" presStyleCnt="0"/>
      <dgm:spPr/>
    </dgm:pt>
    <dgm:pt modelId="{795A5C2C-9CD5-46EB-96AA-702A936D4112}" type="pres">
      <dgm:prSet presAssocID="{9B585C5D-9BE4-41C6-B069-861A30D64E8A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B92579C-C75D-439A-8064-E75397062F38}" type="pres">
      <dgm:prSet presAssocID="{9B585C5D-9BE4-41C6-B069-861A30D64E8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pes"/>
        </a:ext>
      </dgm:extLst>
    </dgm:pt>
    <dgm:pt modelId="{AD0CFCD3-0716-4B0E-A800-98B5D62D535F}" type="pres">
      <dgm:prSet presAssocID="{9B585C5D-9BE4-41C6-B069-861A30D64E8A}" presName="spaceRect" presStyleCnt="0"/>
      <dgm:spPr/>
    </dgm:pt>
    <dgm:pt modelId="{6763F20A-021F-4951-9CD8-B7FBD69C70A2}" type="pres">
      <dgm:prSet presAssocID="{9B585C5D-9BE4-41C6-B069-861A30D64E8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A95FA18-C137-4B87-AED8-96DE955B5ABA}" srcId="{896CE3D6-6475-4B6B-83CB-55544AAEA68D}" destId="{20BA945B-88B5-4D7A-B18C-F3FE19FA1A9C}" srcOrd="0" destOrd="0" parTransId="{00F7AB78-824B-4266-8F07-560A3DD86611}" sibTransId="{E31048AE-39FE-4DE7-8BEF-A0406E625107}"/>
    <dgm:cxn modelId="{4737B120-3C69-4343-AC48-8C6D39754629}" type="presOf" srcId="{9B585C5D-9BE4-41C6-B069-861A30D64E8A}" destId="{6763F20A-021F-4951-9CD8-B7FBD69C70A2}" srcOrd="0" destOrd="0" presId="urn:microsoft.com/office/officeart/2018/5/layout/IconLeafLabelList"/>
    <dgm:cxn modelId="{E0559077-340F-4371-AD89-90CF9515C493}" srcId="{896CE3D6-6475-4B6B-83CB-55544AAEA68D}" destId="{C741DA3C-58FE-402D-89A7-601A4F33CCDA}" srcOrd="1" destOrd="0" parTransId="{35173752-FE72-4582-86ED-54EEE67C806F}" sibTransId="{C587CA61-C68C-4A89-8C32-77B92995A868}"/>
    <dgm:cxn modelId="{51E3F37F-3732-F044-89E0-76B45942DEBE}" type="presOf" srcId="{896CE3D6-6475-4B6B-83CB-55544AAEA68D}" destId="{AF1B7B63-84DB-4969-8A5F-D0EBFE59CDD7}" srcOrd="0" destOrd="0" presId="urn:microsoft.com/office/officeart/2018/5/layout/IconLeafLabelList"/>
    <dgm:cxn modelId="{82B6148F-DF21-442D-B4FC-76E60AED920E}" srcId="{896CE3D6-6475-4B6B-83CB-55544AAEA68D}" destId="{9B585C5D-9BE4-41C6-B069-861A30D64E8A}" srcOrd="2" destOrd="0" parTransId="{57543AE2-6087-45CB-AE78-755D52CAFEF0}" sibTransId="{591A09DB-8673-449B-A710-09A36EFF7C2E}"/>
    <dgm:cxn modelId="{E14D46F0-9D6A-1F49-9A36-6A303D48F254}" type="presOf" srcId="{C741DA3C-58FE-402D-89A7-601A4F33CCDA}" destId="{563B3E16-B760-4623-92CF-B6E84589FF40}" srcOrd="0" destOrd="0" presId="urn:microsoft.com/office/officeart/2018/5/layout/IconLeafLabelList"/>
    <dgm:cxn modelId="{8D069BF1-6475-C849-8E6F-77130892581E}" type="presOf" srcId="{20BA945B-88B5-4D7A-B18C-F3FE19FA1A9C}" destId="{C702CCC7-63B6-41C2-BFF5-4F863E02187A}" srcOrd="0" destOrd="0" presId="urn:microsoft.com/office/officeart/2018/5/layout/IconLeafLabelList"/>
    <dgm:cxn modelId="{A4B4C51F-2228-804F-9698-29362F7D094F}" type="presParOf" srcId="{AF1B7B63-84DB-4969-8A5F-D0EBFE59CDD7}" destId="{59BA4B82-3854-461F-A0F3-88FDC8458ED6}" srcOrd="0" destOrd="0" presId="urn:microsoft.com/office/officeart/2018/5/layout/IconLeafLabelList"/>
    <dgm:cxn modelId="{71367892-1EE5-434D-818F-89167E050B74}" type="presParOf" srcId="{59BA4B82-3854-461F-A0F3-88FDC8458ED6}" destId="{B115F9DC-BBE6-4ABC-80A2-6E5B0E701B2F}" srcOrd="0" destOrd="0" presId="urn:microsoft.com/office/officeart/2018/5/layout/IconLeafLabelList"/>
    <dgm:cxn modelId="{FF60D75E-3D53-9742-91CC-0A1BB23A4EC2}" type="presParOf" srcId="{59BA4B82-3854-461F-A0F3-88FDC8458ED6}" destId="{2A65B4F3-C7F6-46AE-B53B-CB70374C283A}" srcOrd="1" destOrd="0" presId="urn:microsoft.com/office/officeart/2018/5/layout/IconLeafLabelList"/>
    <dgm:cxn modelId="{24F416C1-F4AB-8245-ADF4-AD0CBD2C14EE}" type="presParOf" srcId="{59BA4B82-3854-461F-A0F3-88FDC8458ED6}" destId="{DF645B5C-6031-4BBA-AEAB-3A1D237494C3}" srcOrd="2" destOrd="0" presId="urn:microsoft.com/office/officeart/2018/5/layout/IconLeafLabelList"/>
    <dgm:cxn modelId="{8CF29ED5-5380-7648-9EE2-54C0D8F1557E}" type="presParOf" srcId="{59BA4B82-3854-461F-A0F3-88FDC8458ED6}" destId="{C702CCC7-63B6-41C2-BFF5-4F863E02187A}" srcOrd="3" destOrd="0" presId="urn:microsoft.com/office/officeart/2018/5/layout/IconLeafLabelList"/>
    <dgm:cxn modelId="{467ED43F-992F-BC4A-8F8A-BCEF5F5A5A37}" type="presParOf" srcId="{AF1B7B63-84DB-4969-8A5F-D0EBFE59CDD7}" destId="{50BE213C-F5CD-46D3-B40B-88FF9A1DDFFE}" srcOrd="1" destOrd="0" presId="urn:microsoft.com/office/officeart/2018/5/layout/IconLeafLabelList"/>
    <dgm:cxn modelId="{12D301F8-42A2-3F4E-A4D7-66F912CA239F}" type="presParOf" srcId="{AF1B7B63-84DB-4969-8A5F-D0EBFE59CDD7}" destId="{F368D4B6-E71A-4501-978E-A7871AEFE102}" srcOrd="2" destOrd="0" presId="urn:microsoft.com/office/officeart/2018/5/layout/IconLeafLabelList"/>
    <dgm:cxn modelId="{07062416-6408-5044-9C29-1837692AA6BC}" type="presParOf" srcId="{F368D4B6-E71A-4501-978E-A7871AEFE102}" destId="{25C7C098-91FB-4585-BD19-E15FBD611D32}" srcOrd="0" destOrd="0" presId="urn:microsoft.com/office/officeart/2018/5/layout/IconLeafLabelList"/>
    <dgm:cxn modelId="{A47F9508-9EA8-4A4F-AD39-8E469156FA58}" type="presParOf" srcId="{F368D4B6-E71A-4501-978E-A7871AEFE102}" destId="{31DF9042-D50C-4B4D-BEFF-D9694F2CA782}" srcOrd="1" destOrd="0" presId="urn:microsoft.com/office/officeart/2018/5/layout/IconLeafLabelList"/>
    <dgm:cxn modelId="{329C96DE-643C-DE4F-B06D-034ADE53F061}" type="presParOf" srcId="{F368D4B6-E71A-4501-978E-A7871AEFE102}" destId="{93AC4793-0531-452C-95B2-F2D2BB1D0289}" srcOrd="2" destOrd="0" presId="urn:microsoft.com/office/officeart/2018/5/layout/IconLeafLabelList"/>
    <dgm:cxn modelId="{5D041FEF-29BC-3048-8973-95899FAE80F2}" type="presParOf" srcId="{F368D4B6-E71A-4501-978E-A7871AEFE102}" destId="{563B3E16-B760-4623-92CF-B6E84589FF40}" srcOrd="3" destOrd="0" presId="urn:microsoft.com/office/officeart/2018/5/layout/IconLeafLabelList"/>
    <dgm:cxn modelId="{80309806-0416-B64E-9EA1-EBC63127557C}" type="presParOf" srcId="{AF1B7B63-84DB-4969-8A5F-D0EBFE59CDD7}" destId="{7741D0A2-20A2-47F2-B5A2-52CEBBD469B1}" srcOrd="3" destOrd="0" presId="urn:microsoft.com/office/officeart/2018/5/layout/IconLeafLabelList"/>
    <dgm:cxn modelId="{E041A561-E31B-F94B-A289-7A2E8E711249}" type="presParOf" srcId="{AF1B7B63-84DB-4969-8A5F-D0EBFE59CDD7}" destId="{2ECCEC33-BDD8-42F8-83CB-E7F4C47E1E06}" srcOrd="4" destOrd="0" presId="urn:microsoft.com/office/officeart/2018/5/layout/IconLeafLabelList"/>
    <dgm:cxn modelId="{C771A8CD-94C8-9940-B4B8-5F9077EBFA5E}" type="presParOf" srcId="{2ECCEC33-BDD8-42F8-83CB-E7F4C47E1E06}" destId="{795A5C2C-9CD5-46EB-96AA-702A936D4112}" srcOrd="0" destOrd="0" presId="urn:microsoft.com/office/officeart/2018/5/layout/IconLeafLabelList"/>
    <dgm:cxn modelId="{61BFDD44-4BAE-D846-813E-05B1270F9B8A}" type="presParOf" srcId="{2ECCEC33-BDD8-42F8-83CB-E7F4C47E1E06}" destId="{5B92579C-C75D-439A-8064-E75397062F38}" srcOrd="1" destOrd="0" presId="urn:microsoft.com/office/officeart/2018/5/layout/IconLeafLabelList"/>
    <dgm:cxn modelId="{DAED2243-8737-7341-B8B4-E8FA97464106}" type="presParOf" srcId="{2ECCEC33-BDD8-42F8-83CB-E7F4C47E1E06}" destId="{AD0CFCD3-0716-4B0E-A800-98B5D62D535F}" srcOrd="2" destOrd="0" presId="urn:microsoft.com/office/officeart/2018/5/layout/IconLeafLabelList"/>
    <dgm:cxn modelId="{FB0BB0DE-1F67-C94D-BEC3-DD856F4542C0}" type="presParOf" srcId="{2ECCEC33-BDD8-42F8-83CB-E7F4C47E1E06}" destId="{6763F20A-021F-4951-9CD8-B7FBD69C70A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AE6229-D670-443F-91B7-862FCBD9BEC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C37826-B4CB-40D9-A3BC-50EBA3E2A14C}">
      <dgm:prSet/>
      <dgm:spPr/>
      <dgm:t>
        <a:bodyPr/>
        <a:lstStyle/>
        <a:p>
          <a:r>
            <a:rPr lang="en-US"/>
            <a:t>. . . e</a:t>
          </a:r>
          <a:r>
            <a:rPr lang="en-CA"/>
            <a:t>valuate a health club facility</a:t>
          </a:r>
          <a:r>
            <a:rPr lang="en-US"/>
            <a:t>?</a:t>
          </a:r>
        </a:p>
      </dgm:t>
    </dgm:pt>
    <dgm:pt modelId="{65CCFA7C-9DE7-4E78-BA93-4063E45DBDAF}" type="parTrans" cxnId="{5EAE39CF-CA93-4D1D-B202-0C65B82D9486}">
      <dgm:prSet/>
      <dgm:spPr/>
      <dgm:t>
        <a:bodyPr/>
        <a:lstStyle/>
        <a:p>
          <a:endParaRPr lang="en-US"/>
        </a:p>
      </dgm:t>
    </dgm:pt>
    <dgm:pt modelId="{5853D224-3759-4E35-9DBC-3E59F303D209}" type="sibTrans" cxnId="{5EAE39CF-CA93-4D1D-B202-0C65B82D9486}">
      <dgm:prSet/>
      <dgm:spPr/>
      <dgm:t>
        <a:bodyPr/>
        <a:lstStyle/>
        <a:p>
          <a:endParaRPr lang="en-US"/>
        </a:p>
      </dgm:t>
    </dgm:pt>
    <dgm:pt modelId="{785F424D-22D2-48C8-9FA9-E6265574A067}">
      <dgm:prSet/>
      <dgm:spPr/>
      <dgm:t>
        <a:bodyPr/>
        <a:lstStyle/>
        <a:p>
          <a:r>
            <a:rPr lang="en-US"/>
            <a:t>. . . </a:t>
          </a:r>
          <a:r>
            <a:rPr lang="en-CA"/>
            <a:t>evaluate exercise equipment, exercise CDs, and health and fitness websites</a:t>
          </a:r>
          <a:r>
            <a:rPr lang="en-US"/>
            <a:t>?</a:t>
          </a:r>
        </a:p>
      </dgm:t>
    </dgm:pt>
    <dgm:pt modelId="{3A5A7F74-A4DC-42C2-A787-264C2211FEED}" type="parTrans" cxnId="{3A7302BB-ABBE-4296-9442-268456B59751}">
      <dgm:prSet/>
      <dgm:spPr/>
      <dgm:t>
        <a:bodyPr/>
        <a:lstStyle/>
        <a:p>
          <a:endParaRPr lang="en-US"/>
        </a:p>
      </dgm:t>
    </dgm:pt>
    <dgm:pt modelId="{74A7A576-AD2F-43B1-A621-022CBE02057B}" type="sibTrans" cxnId="{3A7302BB-ABBE-4296-9442-268456B59751}">
      <dgm:prSet/>
      <dgm:spPr/>
      <dgm:t>
        <a:bodyPr/>
        <a:lstStyle/>
        <a:p>
          <a:endParaRPr lang="en-US"/>
        </a:p>
      </dgm:t>
    </dgm:pt>
    <dgm:pt modelId="{76AE0189-0378-4D78-B862-18DB3328183F}">
      <dgm:prSet/>
      <dgm:spPr/>
      <dgm:t>
        <a:bodyPr/>
        <a:lstStyle/>
        <a:p>
          <a:r>
            <a:rPr lang="en-US"/>
            <a:t>. . . </a:t>
          </a:r>
          <a:r>
            <a:rPr lang="en-CA"/>
            <a:t>use the critical thinking process to evaluate a situation</a:t>
          </a:r>
          <a:r>
            <a:rPr lang="en-US"/>
            <a:t>?</a:t>
          </a:r>
        </a:p>
      </dgm:t>
    </dgm:pt>
    <dgm:pt modelId="{B8BCB125-700B-4433-A3DF-AA3D14BE6DB5}" type="parTrans" cxnId="{79D34153-ED5D-4A4F-BD77-07878B9BFF51}">
      <dgm:prSet/>
      <dgm:spPr/>
      <dgm:t>
        <a:bodyPr/>
        <a:lstStyle/>
        <a:p>
          <a:endParaRPr lang="en-US"/>
        </a:p>
      </dgm:t>
    </dgm:pt>
    <dgm:pt modelId="{D7290622-AE75-4813-AAAB-74D010E56EF9}" type="sibTrans" cxnId="{79D34153-ED5D-4A4F-BD77-07878B9BFF51}">
      <dgm:prSet/>
      <dgm:spPr/>
      <dgm:t>
        <a:bodyPr/>
        <a:lstStyle/>
        <a:p>
          <a:endParaRPr lang="en-US"/>
        </a:p>
      </dgm:t>
    </dgm:pt>
    <dgm:pt modelId="{51E6578F-0BF5-414B-A815-A378B09D2D86}" type="pres">
      <dgm:prSet presAssocID="{51AE6229-D670-443F-91B7-862FCBD9BEC3}" presName="root" presStyleCnt="0">
        <dgm:presLayoutVars>
          <dgm:dir/>
          <dgm:resizeHandles val="exact"/>
        </dgm:presLayoutVars>
      </dgm:prSet>
      <dgm:spPr/>
    </dgm:pt>
    <dgm:pt modelId="{F22C1B5A-405D-4BDA-9E33-B2FFFA62604E}" type="pres">
      <dgm:prSet presAssocID="{0AC37826-B4CB-40D9-A3BC-50EBA3E2A14C}" presName="compNode" presStyleCnt="0"/>
      <dgm:spPr/>
    </dgm:pt>
    <dgm:pt modelId="{2937D305-FDAF-4213-B142-C568B7302351}" type="pres">
      <dgm:prSet presAssocID="{0AC37826-B4CB-40D9-A3BC-50EBA3E2A14C}" presName="bgRect" presStyleLbl="bgShp" presStyleIdx="0" presStyleCnt="3"/>
      <dgm:spPr/>
    </dgm:pt>
    <dgm:pt modelId="{33144A77-C0F8-4902-9E36-E7A38C785129}" type="pres">
      <dgm:prSet presAssocID="{0AC37826-B4CB-40D9-A3BC-50EBA3E2A14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0AFBE0DF-DD3D-4F37-8466-C78C2BA240C8}" type="pres">
      <dgm:prSet presAssocID="{0AC37826-B4CB-40D9-A3BC-50EBA3E2A14C}" presName="spaceRect" presStyleCnt="0"/>
      <dgm:spPr/>
    </dgm:pt>
    <dgm:pt modelId="{78AF9BF1-9D37-4B80-985E-3E8C3CF192C0}" type="pres">
      <dgm:prSet presAssocID="{0AC37826-B4CB-40D9-A3BC-50EBA3E2A14C}" presName="parTx" presStyleLbl="revTx" presStyleIdx="0" presStyleCnt="3">
        <dgm:presLayoutVars>
          <dgm:chMax val="0"/>
          <dgm:chPref val="0"/>
        </dgm:presLayoutVars>
      </dgm:prSet>
      <dgm:spPr/>
    </dgm:pt>
    <dgm:pt modelId="{7776EE36-C3AF-4C8F-A3B1-589ED0013C8A}" type="pres">
      <dgm:prSet presAssocID="{5853D224-3759-4E35-9DBC-3E59F303D209}" presName="sibTrans" presStyleCnt="0"/>
      <dgm:spPr/>
    </dgm:pt>
    <dgm:pt modelId="{86D30C83-D408-4E60-8C2D-A49C27FB2787}" type="pres">
      <dgm:prSet presAssocID="{785F424D-22D2-48C8-9FA9-E6265574A067}" presName="compNode" presStyleCnt="0"/>
      <dgm:spPr/>
    </dgm:pt>
    <dgm:pt modelId="{7AE55701-6CA5-484F-B696-2674C19CB2F1}" type="pres">
      <dgm:prSet presAssocID="{785F424D-22D2-48C8-9FA9-E6265574A067}" presName="bgRect" presStyleLbl="bgShp" presStyleIdx="1" presStyleCnt="3"/>
      <dgm:spPr/>
    </dgm:pt>
    <dgm:pt modelId="{FC0E6328-F2B2-45C1-8174-861B3D59DAA5}" type="pres">
      <dgm:prSet presAssocID="{785F424D-22D2-48C8-9FA9-E6265574A06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0EA41E0A-19C3-4A70-95B0-4146EDB0FDA4}" type="pres">
      <dgm:prSet presAssocID="{785F424D-22D2-48C8-9FA9-E6265574A067}" presName="spaceRect" presStyleCnt="0"/>
      <dgm:spPr/>
    </dgm:pt>
    <dgm:pt modelId="{DA6EF622-8405-42A8-84AD-68C5DFF35049}" type="pres">
      <dgm:prSet presAssocID="{785F424D-22D2-48C8-9FA9-E6265574A067}" presName="parTx" presStyleLbl="revTx" presStyleIdx="1" presStyleCnt="3">
        <dgm:presLayoutVars>
          <dgm:chMax val="0"/>
          <dgm:chPref val="0"/>
        </dgm:presLayoutVars>
      </dgm:prSet>
      <dgm:spPr/>
    </dgm:pt>
    <dgm:pt modelId="{92C33599-75F9-463F-81C6-CF956D108F0A}" type="pres">
      <dgm:prSet presAssocID="{74A7A576-AD2F-43B1-A621-022CBE02057B}" presName="sibTrans" presStyleCnt="0"/>
      <dgm:spPr/>
    </dgm:pt>
    <dgm:pt modelId="{BAC3F9BD-A9EA-49FA-BB3A-5C93A8A93D28}" type="pres">
      <dgm:prSet presAssocID="{76AE0189-0378-4D78-B862-18DB3328183F}" presName="compNode" presStyleCnt="0"/>
      <dgm:spPr/>
    </dgm:pt>
    <dgm:pt modelId="{A263C83C-03C1-460D-9596-3A7F04FB2498}" type="pres">
      <dgm:prSet presAssocID="{76AE0189-0378-4D78-B862-18DB3328183F}" presName="bgRect" presStyleLbl="bgShp" presStyleIdx="2" presStyleCnt="3"/>
      <dgm:spPr/>
    </dgm:pt>
    <dgm:pt modelId="{4CB0D609-88FE-4F8B-8685-D1BFAA73A413}" type="pres">
      <dgm:prSet presAssocID="{76AE0189-0378-4D78-B862-18DB3328183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7706AA74-BAEC-4DBC-960E-1AF7CF841E2C}" type="pres">
      <dgm:prSet presAssocID="{76AE0189-0378-4D78-B862-18DB3328183F}" presName="spaceRect" presStyleCnt="0"/>
      <dgm:spPr/>
    </dgm:pt>
    <dgm:pt modelId="{FEF1CF41-7595-4E71-9424-5E95E791E388}" type="pres">
      <dgm:prSet presAssocID="{76AE0189-0378-4D78-B862-18DB3328183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A11B350-19CA-4637-BAFD-7F6731BCDE05}" type="presOf" srcId="{0AC37826-B4CB-40D9-A3BC-50EBA3E2A14C}" destId="{78AF9BF1-9D37-4B80-985E-3E8C3CF192C0}" srcOrd="0" destOrd="0" presId="urn:microsoft.com/office/officeart/2018/2/layout/IconVerticalSolidList"/>
    <dgm:cxn modelId="{79D34153-ED5D-4A4F-BD77-07878B9BFF51}" srcId="{51AE6229-D670-443F-91B7-862FCBD9BEC3}" destId="{76AE0189-0378-4D78-B862-18DB3328183F}" srcOrd="2" destOrd="0" parTransId="{B8BCB125-700B-4433-A3DF-AA3D14BE6DB5}" sibTransId="{D7290622-AE75-4813-AAAB-74D010E56EF9}"/>
    <dgm:cxn modelId="{7F50FDAC-4BD6-4884-B00B-695510CB18FF}" type="presOf" srcId="{76AE0189-0378-4D78-B862-18DB3328183F}" destId="{FEF1CF41-7595-4E71-9424-5E95E791E388}" srcOrd="0" destOrd="0" presId="urn:microsoft.com/office/officeart/2018/2/layout/IconVerticalSolidList"/>
    <dgm:cxn modelId="{17F072B8-D4B6-4B2D-88DB-430A6B3AEB55}" type="presOf" srcId="{785F424D-22D2-48C8-9FA9-E6265574A067}" destId="{DA6EF622-8405-42A8-84AD-68C5DFF35049}" srcOrd="0" destOrd="0" presId="urn:microsoft.com/office/officeart/2018/2/layout/IconVerticalSolidList"/>
    <dgm:cxn modelId="{3A7302BB-ABBE-4296-9442-268456B59751}" srcId="{51AE6229-D670-443F-91B7-862FCBD9BEC3}" destId="{785F424D-22D2-48C8-9FA9-E6265574A067}" srcOrd="1" destOrd="0" parTransId="{3A5A7F74-A4DC-42C2-A787-264C2211FEED}" sibTransId="{74A7A576-AD2F-43B1-A621-022CBE02057B}"/>
    <dgm:cxn modelId="{5EAE39CF-CA93-4D1D-B202-0C65B82D9486}" srcId="{51AE6229-D670-443F-91B7-862FCBD9BEC3}" destId="{0AC37826-B4CB-40D9-A3BC-50EBA3E2A14C}" srcOrd="0" destOrd="0" parTransId="{65CCFA7C-9DE7-4E78-BA93-4063E45DBDAF}" sibTransId="{5853D224-3759-4E35-9DBC-3E59F303D209}"/>
    <dgm:cxn modelId="{965053E5-969F-42E1-ABC8-0268E0E3F3DC}" type="presOf" srcId="{51AE6229-D670-443F-91B7-862FCBD9BEC3}" destId="{51E6578F-0BF5-414B-A815-A378B09D2D86}" srcOrd="0" destOrd="0" presId="urn:microsoft.com/office/officeart/2018/2/layout/IconVerticalSolidList"/>
    <dgm:cxn modelId="{F7C1FC08-53DE-4BA0-A0AA-38DE929EC73A}" type="presParOf" srcId="{51E6578F-0BF5-414B-A815-A378B09D2D86}" destId="{F22C1B5A-405D-4BDA-9E33-B2FFFA62604E}" srcOrd="0" destOrd="0" presId="urn:microsoft.com/office/officeart/2018/2/layout/IconVerticalSolidList"/>
    <dgm:cxn modelId="{47209EC5-3032-43B3-B409-79F322BA2FCE}" type="presParOf" srcId="{F22C1B5A-405D-4BDA-9E33-B2FFFA62604E}" destId="{2937D305-FDAF-4213-B142-C568B7302351}" srcOrd="0" destOrd="0" presId="urn:microsoft.com/office/officeart/2018/2/layout/IconVerticalSolidList"/>
    <dgm:cxn modelId="{1B9AB005-5FEB-4038-9BAC-FFFA6B2343F3}" type="presParOf" srcId="{F22C1B5A-405D-4BDA-9E33-B2FFFA62604E}" destId="{33144A77-C0F8-4902-9E36-E7A38C785129}" srcOrd="1" destOrd="0" presId="urn:microsoft.com/office/officeart/2018/2/layout/IconVerticalSolidList"/>
    <dgm:cxn modelId="{60781133-2D17-4F30-B3C2-5606D65EA735}" type="presParOf" srcId="{F22C1B5A-405D-4BDA-9E33-B2FFFA62604E}" destId="{0AFBE0DF-DD3D-4F37-8466-C78C2BA240C8}" srcOrd="2" destOrd="0" presId="urn:microsoft.com/office/officeart/2018/2/layout/IconVerticalSolidList"/>
    <dgm:cxn modelId="{1B5F27C0-D8C9-4371-9991-D389B4E2786F}" type="presParOf" srcId="{F22C1B5A-405D-4BDA-9E33-B2FFFA62604E}" destId="{78AF9BF1-9D37-4B80-985E-3E8C3CF192C0}" srcOrd="3" destOrd="0" presId="urn:microsoft.com/office/officeart/2018/2/layout/IconVerticalSolidList"/>
    <dgm:cxn modelId="{7C8BDE56-317B-4622-9A39-3BB5C32002EB}" type="presParOf" srcId="{51E6578F-0BF5-414B-A815-A378B09D2D86}" destId="{7776EE36-C3AF-4C8F-A3B1-589ED0013C8A}" srcOrd="1" destOrd="0" presId="urn:microsoft.com/office/officeart/2018/2/layout/IconVerticalSolidList"/>
    <dgm:cxn modelId="{7C82A2C3-92F1-4FEB-AF3A-285F9F3D4F83}" type="presParOf" srcId="{51E6578F-0BF5-414B-A815-A378B09D2D86}" destId="{86D30C83-D408-4E60-8C2D-A49C27FB2787}" srcOrd="2" destOrd="0" presId="urn:microsoft.com/office/officeart/2018/2/layout/IconVerticalSolidList"/>
    <dgm:cxn modelId="{FD6CEF67-D498-4393-9D76-3C5C8438A0DB}" type="presParOf" srcId="{86D30C83-D408-4E60-8C2D-A49C27FB2787}" destId="{7AE55701-6CA5-484F-B696-2674C19CB2F1}" srcOrd="0" destOrd="0" presId="urn:microsoft.com/office/officeart/2018/2/layout/IconVerticalSolidList"/>
    <dgm:cxn modelId="{7E233F8F-810F-423B-A1DF-E110FA2B7745}" type="presParOf" srcId="{86D30C83-D408-4E60-8C2D-A49C27FB2787}" destId="{FC0E6328-F2B2-45C1-8174-861B3D59DAA5}" srcOrd="1" destOrd="0" presId="urn:microsoft.com/office/officeart/2018/2/layout/IconVerticalSolidList"/>
    <dgm:cxn modelId="{975F137D-B1FD-4288-B86E-19BB9706512E}" type="presParOf" srcId="{86D30C83-D408-4E60-8C2D-A49C27FB2787}" destId="{0EA41E0A-19C3-4A70-95B0-4146EDB0FDA4}" srcOrd="2" destOrd="0" presId="urn:microsoft.com/office/officeart/2018/2/layout/IconVerticalSolidList"/>
    <dgm:cxn modelId="{CB1C4825-EF48-423A-913B-ECC248D6DE41}" type="presParOf" srcId="{86D30C83-D408-4E60-8C2D-A49C27FB2787}" destId="{DA6EF622-8405-42A8-84AD-68C5DFF35049}" srcOrd="3" destOrd="0" presId="urn:microsoft.com/office/officeart/2018/2/layout/IconVerticalSolidList"/>
    <dgm:cxn modelId="{F8C95AB7-5414-4F50-B214-8CBA2C7AE480}" type="presParOf" srcId="{51E6578F-0BF5-414B-A815-A378B09D2D86}" destId="{92C33599-75F9-463F-81C6-CF956D108F0A}" srcOrd="3" destOrd="0" presId="urn:microsoft.com/office/officeart/2018/2/layout/IconVerticalSolidList"/>
    <dgm:cxn modelId="{4EB3FD94-A725-4F48-A3F2-553E1ED19B7F}" type="presParOf" srcId="{51E6578F-0BF5-414B-A815-A378B09D2D86}" destId="{BAC3F9BD-A9EA-49FA-BB3A-5C93A8A93D28}" srcOrd="4" destOrd="0" presId="urn:microsoft.com/office/officeart/2018/2/layout/IconVerticalSolidList"/>
    <dgm:cxn modelId="{4193B685-300B-41BA-A7F4-B052B631D0B9}" type="presParOf" srcId="{BAC3F9BD-A9EA-49FA-BB3A-5C93A8A93D28}" destId="{A263C83C-03C1-460D-9596-3A7F04FB2498}" srcOrd="0" destOrd="0" presId="urn:microsoft.com/office/officeart/2018/2/layout/IconVerticalSolidList"/>
    <dgm:cxn modelId="{7F25A31D-71D5-4869-95F3-3014B11F886B}" type="presParOf" srcId="{BAC3F9BD-A9EA-49FA-BB3A-5C93A8A93D28}" destId="{4CB0D609-88FE-4F8B-8685-D1BFAA73A413}" srcOrd="1" destOrd="0" presId="urn:microsoft.com/office/officeart/2018/2/layout/IconVerticalSolidList"/>
    <dgm:cxn modelId="{FBC269F6-DC5F-4E0A-8A5E-AD1B0B59F49A}" type="presParOf" srcId="{BAC3F9BD-A9EA-49FA-BB3A-5C93A8A93D28}" destId="{7706AA74-BAEC-4DBC-960E-1AF7CF841E2C}" srcOrd="2" destOrd="0" presId="urn:microsoft.com/office/officeart/2018/2/layout/IconVerticalSolidList"/>
    <dgm:cxn modelId="{641965B1-220E-4DE8-9710-C40879406E4D}" type="presParOf" srcId="{BAC3F9BD-A9EA-49FA-BB3A-5C93A8A93D28}" destId="{FEF1CF41-7595-4E71-9424-5E95E791E3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B27D25-556E-4574-A6DD-88FC2613AB39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27A625C-252C-4AD6-8EAB-3B926221C371}">
      <dgm:prSet/>
      <dgm:spPr/>
      <dgm:t>
        <a:bodyPr/>
        <a:lstStyle/>
        <a:p>
          <a:r>
            <a:rPr lang="en-US"/>
            <a:t>Join on</a:t>
          </a:r>
        </a:p>
      </dgm:t>
    </dgm:pt>
    <dgm:pt modelId="{60AC0786-EF4D-4EB0-BDE9-F2AE3C45F071}" type="parTrans" cxnId="{04E42226-F11E-4CD7-AFB7-779107F35832}">
      <dgm:prSet/>
      <dgm:spPr/>
      <dgm:t>
        <a:bodyPr/>
        <a:lstStyle/>
        <a:p>
          <a:endParaRPr lang="en-US"/>
        </a:p>
      </dgm:t>
    </dgm:pt>
    <dgm:pt modelId="{47C74723-8DCC-4BD3-9CEE-568FA847F404}" type="sibTrans" cxnId="{04E42226-F11E-4CD7-AFB7-779107F35832}">
      <dgm:prSet/>
      <dgm:spPr/>
      <dgm:t>
        <a:bodyPr/>
        <a:lstStyle/>
        <a:p>
          <a:endParaRPr lang="en-US"/>
        </a:p>
      </dgm:t>
    </dgm:pt>
    <dgm:pt modelId="{15585EBA-36E0-4638-9418-54D7056674BF}">
      <dgm:prSet/>
      <dgm:spPr/>
      <dgm:t>
        <a:bodyPr/>
        <a:lstStyle/>
        <a:p>
          <a:r>
            <a:rPr lang="en-US"/>
            <a:t>If possible, join on a pay-as-you go basis.</a:t>
          </a:r>
        </a:p>
      </dgm:t>
    </dgm:pt>
    <dgm:pt modelId="{451A5C6D-0D89-4C2A-B516-FDB5F479C1F5}" type="parTrans" cxnId="{E5EB37E9-BE44-4F74-9469-E69980F0FDA4}">
      <dgm:prSet/>
      <dgm:spPr/>
      <dgm:t>
        <a:bodyPr/>
        <a:lstStyle/>
        <a:p>
          <a:endParaRPr lang="en-US"/>
        </a:p>
      </dgm:t>
    </dgm:pt>
    <dgm:pt modelId="{4254D660-DFBA-4AB1-A519-9012678B2A14}" type="sibTrans" cxnId="{E5EB37E9-BE44-4F74-9469-E69980F0FDA4}">
      <dgm:prSet/>
      <dgm:spPr/>
      <dgm:t>
        <a:bodyPr/>
        <a:lstStyle/>
        <a:p>
          <a:endParaRPr lang="en-US"/>
        </a:p>
      </dgm:t>
    </dgm:pt>
    <dgm:pt modelId="{55FABAAB-FA76-4B06-B1B1-D9BBED4DE889}">
      <dgm:prSet/>
      <dgm:spPr/>
      <dgm:t>
        <a:bodyPr/>
        <a:lstStyle/>
        <a:p>
          <a:r>
            <a:rPr lang="en-US"/>
            <a:t>Choose</a:t>
          </a:r>
        </a:p>
      </dgm:t>
    </dgm:pt>
    <dgm:pt modelId="{211C86C4-578F-4DD3-A642-94ABF11AC3F6}" type="parTrans" cxnId="{98413C5F-0C12-4B55-B929-129FA0B2D8E6}">
      <dgm:prSet/>
      <dgm:spPr/>
      <dgm:t>
        <a:bodyPr/>
        <a:lstStyle/>
        <a:p>
          <a:endParaRPr lang="en-US"/>
        </a:p>
      </dgm:t>
    </dgm:pt>
    <dgm:pt modelId="{816E2D55-79AA-4877-9B87-2E6B0AADA13E}" type="sibTrans" cxnId="{98413C5F-0C12-4B55-B929-129FA0B2D8E6}">
      <dgm:prSet/>
      <dgm:spPr/>
      <dgm:t>
        <a:bodyPr/>
        <a:lstStyle/>
        <a:p>
          <a:endParaRPr lang="en-US"/>
        </a:p>
      </dgm:t>
    </dgm:pt>
    <dgm:pt modelId="{052719DB-46E1-47E6-B10F-19A80B6F346C}">
      <dgm:prSet/>
      <dgm:spPr/>
      <dgm:t>
        <a:bodyPr/>
        <a:lstStyle/>
        <a:p>
          <a:r>
            <a:rPr lang="en-US"/>
            <a:t>Choose a well-established club.</a:t>
          </a:r>
        </a:p>
      </dgm:t>
    </dgm:pt>
    <dgm:pt modelId="{3C3F80B4-2CDB-46A4-9EAD-B9303A0D43F2}" type="parTrans" cxnId="{287057A3-3253-42DE-8BFD-78D092DCA0EA}">
      <dgm:prSet/>
      <dgm:spPr/>
      <dgm:t>
        <a:bodyPr/>
        <a:lstStyle/>
        <a:p>
          <a:endParaRPr lang="en-US"/>
        </a:p>
      </dgm:t>
    </dgm:pt>
    <dgm:pt modelId="{B7D197B5-3AAD-4878-A71E-8321CBC5D295}" type="sibTrans" cxnId="{287057A3-3253-42DE-8BFD-78D092DCA0EA}">
      <dgm:prSet/>
      <dgm:spPr/>
      <dgm:t>
        <a:bodyPr/>
        <a:lstStyle/>
        <a:p>
          <a:endParaRPr lang="en-US"/>
        </a:p>
      </dgm:t>
    </dgm:pt>
    <dgm:pt modelId="{EC1E1D18-40F1-49E6-9830-FA343F2A15E2}">
      <dgm:prSet/>
      <dgm:spPr/>
      <dgm:t>
        <a:bodyPr/>
        <a:lstStyle/>
        <a:p>
          <a:r>
            <a:rPr lang="en-US"/>
            <a:t>Make</a:t>
          </a:r>
        </a:p>
      </dgm:t>
    </dgm:pt>
    <dgm:pt modelId="{F2E0D4B5-81CB-4C0C-AF6D-D2534684947A}" type="parTrans" cxnId="{8DD9AC3C-4EB3-4632-9995-89D92BED2944}">
      <dgm:prSet/>
      <dgm:spPr/>
      <dgm:t>
        <a:bodyPr/>
        <a:lstStyle/>
        <a:p>
          <a:endParaRPr lang="en-US"/>
        </a:p>
      </dgm:t>
    </dgm:pt>
    <dgm:pt modelId="{A14EB55A-6A75-4551-BF56-1B4C4BF1A209}" type="sibTrans" cxnId="{8DD9AC3C-4EB3-4632-9995-89D92BED2944}">
      <dgm:prSet/>
      <dgm:spPr/>
      <dgm:t>
        <a:bodyPr/>
        <a:lstStyle/>
        <a:p>
          <a:endParaRPr lang="en-US"/>
        </a:p>
      </dgm:t>
    </dgm:pt>
    <dgm:pt modelId="{DA2BE08B-F8FD-4993-A3B9-DABAAC0CB28B}">
      <dgm:prSet/>
      <dgm:spPr/>
      <dgm:t>
        <a:bodyPr/>
        <a:lstStyle/>
        <a:p>
          <a:r>
            <a:rPr lang="en-US"/>
            <a:t>Make a trial visit to the club.</a:t>
          </a:r>
        </a:p>
      </dgm:t>
    </dgm:pt>
    <dgm:pt modelId="{607C6274-7AB9-497F-A0D0-4503EB08FD2A}" type="parTrans" cxnId="{40DFD2F6-E9D6-4952-A5D2-6D5EC0C068CA}">
      <dgm:prSet/>
      <dgm:spPr/>
      <dgm:t>
        <a:bodyPr/>
        <a:lstStyle/>
        <a:p>
          <a:endParaRPr lang="en-US"/>
        </a:p>
      </dgm:t>
    </dgm:pt>
    <dgm:pt modelId="{58D25B10-FC0D-473C-9A98-946C09935BEE}" type="sibTrans" cxnId="{40DFD2F6-E9D6-4952-A5D2-6D5EC0C068CA}">
      <dgm:prSet/>
      <dgm:spPr/>
      <dgm:t>
        <a:bodyPr/>
        <a:lstStyle/>
        <a:p>
          <a:endParaRPr lang="en-US"/>
        </a:p>
      </dgm:t>
    </dgm:pt>
    <dgm:pt modelId="{0758D816-BA32-4C6F-8D7D-F752F6D25E73}">
      <dgm:prSet/>
      <dgm:spPr/>
      <dgm:t>
        <a:bodyPr/>
        <a:lstStyle/>
        <a:p>
          <a:r>
            <a:rPr lang="en-US"/>
            <a:t>Choose</a:t>
          </a:r>
        </a:p>
      </dgm:t>
    </dgm:pt>
    <dgm:pt modelId="{850F01ED-1C63-4CD1-A68F-56F701DFAEB1}" type="parTrans" cxnId="{764EC7CA-F49F-422C-BB50-504930B6B761}">
      <dgm:prSet/>
      <dgm:spPr/>
      <dgm:t>
        <a:bodyPr/>
        <a:lstStyle/>
        <a:p>
          <a:endParaRPr lang="en-US"/>
        </a:p>
      </dgm:t>
    </dgm:pt>
    <dgm:pt modelId="{DB186ABC-6CD7-46C4-A65C-9EDF9AE69A78}" type="sibTrans" cxnId="{764EC7CA-F49F-422C-BB50-504930B6B761}">
      <dgm:prSet/>
      <dgm:spPr/>
      <dgm:t>
        <a:bodyPr/>
        <a:lstStyle/>
        <a:p>
          <a:endParaRPr lang="en-US"/>
        </a:p>
      </dgm:t>
    </dgm:pt>
    <dgm:pt modelId="{FDC35248-51DB-4916-9685-438BCD2FAE69}">
      <dgm:prSet/>
      <dgm:spPr/>
      <dgm:t>
        <a:bodyPr/>
        <a:lstStyle/>
        <a:p>
          <a:r>
            <a:rPr lang="en-US"/>
            <a:t>Choose a club that meets your personal needs.</a:t>
          </a:r>
        </a:p>
      </dgm:t>
    </dgm:pt>
    <dgm:pt modelId="{E0EC4D9C-91A1-4492-A217-30482F2AEFD8}" type="parTrans" cxnId="{CD17E0A5-68A5-45A3-94B7-218068DE61F5}">
      <dgm:prSet/>
      <dgm:spPr/>
      <dgm:t>
        <a:bodyPr/>
        <a:lstStyle/>
        <a:p>
          <a:endParaRPr lang="en-US"/>
        </a:p>
      </dgm:t>
    </dgm:pt>
    <dgm:pt modelId="{7EFC6421-B194-4DA0-A107-CB652752050C}" type="sibTrans" cxnId="{CD17E0A5-68A5-45A3-94B7-218068DE61F5}">
      <dgm:prSet/>
      <dgm:spPr/>
      <dgm:t>
        <a:bodyPr/>
        <a:lstStyle/>
        <a:p>
          <a:endParaRPr lang="en-US"/>
        </a:p>
      </dgm:t>
    </dgm:pt>
    <dgm:pt modelId="{64944A0D-FF46-4898-8CB2-2DA31E7DD413}">
      <dgm:prSet/>
      <dgm:spPr/>
      <dgm:t>
        <a:bodyPr/>
        <a:lstStyle/>
        <a:p>
          <a:r>
            <a:rPr lang="en-US"/>
            <a:t>Avoid</a:t>
          </a:r>
        </a:p>
      </dgm:t>
    </dgm:pt>
    <dgm:pt modelId="{CB911510-1B2A-48AD-A13A-5BCCA41C2C67}" type="parTrans" cxnId="{4E1EB570-BF5F-4CB0-8A74-C383CFDDA02B}">
      <dgm:prSet/>
      <dgm:spPr/>
      <dgm:t>
        <a:bodyPr/>
        <a:lstStyle/>
        <a:p>
          <a:endParaRPr lang="en-US"/>
        </a:p>
      </dgm:t>
    </dgm:pt>
    <dgm:pt modelId="{408A14DD-E589-4136-A540-3F54D1ACA84F}" type="sibTrans" cxnId="{4E1EB570-BF5F-4CB0-8A74-C383CFDDA02B}">
      <dgm:prSet/>
      <dgm:spPr/>
      <dgm:t>
        <a:bodyPr/>
        <a:lstStyle/>
        <a:p>
          <a:endParaRPr lang="en-US"/>
        </a:p>
      </dgm:t>
    </dgm:pt>
    <dgm:pt modelId="{83DC36ED-9010-46C1-A1D2-CA1A1F433BFA}">
      <dgm:prSet/>
      <dgm:spPr/>
      <dgm:t>
        <a:bodyPr/>
        <a:lstStyle/>
        <a:p>
          <a:r>
            <a:rPr lang="en-US"/>
            <a:t>Avoid clubs that cater primarily to bodybuilding for adults.</a:t>
          </a:r>
        </a:p>
      </dgm:t>
    </dgm:pt>
    <dgm:pt modelId="{9604462F-D235-4A57-B5E0-B2D9DEFA9FA1}" type="parTrans" cxnId="{B42B2B3E-72D7-45E0-89CB-D37BF09E975A}">
      <dgm:prSet/>
      <dgm:spPr/>
      <dgm:t>
        <a:bodyPr/>
        <a:lstStyle/>
        <a:p>
          <a:endParaRPr lang="en-US"/>
        </a:p>
      </dgm:t>
    </dgm:pt>
    <dgm:pt modelId="{C0F62405-4835-4790-9431-C0EA1AEF4748}" type="sibTrans" cxnId="{B42B2B3E-72D7-45E0-89CB-D37BF09E975A}">
      <dgm:prSet/>
      <dgm:spPr/>
      <dgm:t>
        <a:bodyPr/>
        <a:lstStyle/>
        <a:p>
          <a:endParaRPr lang="en-US"/>
        </a:p>
      </dgm:t>
    </dgm:pt>
    <dgm:pt modelId="{D18F4D26-CB28-4FE4-A277-DFBC2C67F9E9}">
      <dgm:prSet/>
      <dgm:spPr/>
      <dgm:t>
        <a:bodyPr/>
        <a:lstStyle/>
        <a:p>
          <a:r>
            <a:rPr lang="en-US"/>
            <a:t>Consider</a:t>
          </a:r>
        </a:p>
      </dgm:t>
    </dgm:pt>
    <dgm:pt modelId="{8CB56B72-C87B-4993-8E72-FD67FEF394B4}" type="parTrans" cxnId="{152A279D-914B-4C78-A329-E45019BBD6E8}">
      <dgm:prSet/>
      <dgm:spPr/>
      <dgm:t>
        <a:bodyPr/>
        <a:lstStyle/>
        <a:p>
          <a:endParaRPr lang="en-US"/>
        </a:p>
      </dgm:t>
    </dgm:pt>
    <dgm:pt modelId="{2BEBF6C5-396D-454E-A6C6-FC2F06233C5F}" type="sibTrans" cxnId="{152A279D-914B-4C78-A329-E45019BBD6E8}">
      <dgm:prSet/>
      <dgm:spPr/>
      <dgm:t>
        <a:bodyPr/>
        <a:lstStyle/>
        <a:p>
          <a:endParaRPr lang="en-US"/>
        </a:p>
      </dgm:t>
    </dgm:pt>
    <dgm:pt modelId="{56C25B60-F549-4F4D-A051-73F164EB231D}">
      <dgm:prSet/>
      <dgm:spPr/>
      <dgm:t>
        <a:bodyPr/>
        <a:lstStyle/>
        <a:p>
          <a:r>
            <a:rPr lang="en-US"/>
            <a:t>Consider any medical needs.</a:t>
          </a:r>
        </a:p>
      </dgm:t>
    </dgm:pt>
    <dgm:pt modelId="{FDA6FC0D-DA82-410C-A2EB-A1FCC515064A}" type="parTrans" cxnId="{900E39DE-B4E6-4726-A817-CFE3E42410D4}">
      <dgm:prSet/>
      <dgm:spPr/>
      <dgm:t>
        <a:bodyPr/>
        <a:lstStyle/>
        <a:p>
          <a:endParaRPr lang="en-US"/>
        </a:p>
      </dgm:t>
    </dgm:pt>
    <dgm:pt modelId="{ED687AB1-84E5-4E5B-BEA1-D2A486280CAE}" type="sibTrans" cxnId="{900E39DE-B4E6-4726-A817-CFE3E42410D4}">
      <dgm:prSet/>
      <dgm:spPr/>
      <dgm:t>
        <a:bodyPr/>
        <a:lstStyle/>
        <a:p>
          <a:endParaRPr lang="en-US"/>
        </a:p>
      </dgm:t>
    </dgm:pt>
    <dgm:pt modelId="{3D081436-2F51-494E-BAE0-DB1CC6796F14}" type="pres">
      <dgm:prSet presAssocID="{E6B27D25-556E-4574-A6DD-88FC2613AB39}" presName="Name0" presStyleCnt="0">
        <dgm:presLayoutVars>
          <dgm:dir/>
          <dgm:animLvl val="lvl"/>
          <dgm:resizeHandles val="exact"/>
        </dgm:presLayoutVars>
      </dgm:prSet>
      <dgm:spPr/>
    </dgm:pt>
    <dgm:pt modelId="{26D3F0C0-D4B1-2A43-9B71-8F5C47849C31}" type="pres">
      <dgm:prSet presAssocID="{227A625C-252C-4AD6-8EAB-3B926221C371}" presName="linNode" presStyleCnt="0"/>
      <dgm:spPr/>
    </dgm:pt>
    <dgm:pt modelId="{4757E9C5-3039-EC4E-925F-ED0657455E91}" type="pres">
      <dgm:prSet presAssocID="{227A625C-252C-4AD6-8EAB-3B926221C371}" presName="parentText" presStyleLbl="alignNode1" presStyleIdx="0" presStyleCnt="6">
        <dgm:presLayoutVars>
          <dgm:chMax val="1"/>
          <dgm:bulletEnabled/>
        </dgm:presLayoutVars>
      </dgm:prSet>
      <dgm:spPr/>
    </dgm:pt>
    <dgm:pt modelId="{8FB23A19-BA1E-4143-AE76-2BEA9ABC78D7}" type="pres">
      <dgm:prSet presAssocID="{227A625C-252C-4AD6-8EAB-3B926221C371}" presName="descendantText" presStyleLbl="alignAccFollowNode1" presStyleIdx="0" presStyleCnt="6">
        <dgm:presLayoutVars>
          <dgm:bulletEnabled/>
        </dgm:presLayoutVars>
      </dgm:prSet>
      <dgm:spPr/>
    </dgm:pt>
    <dgm:pt modelId="{D964701E-CB8F-584B-810C-2D45E27D7167}" type="pres">
      <dgm:prSet presAssocID="{47C74723-8DCC-4BD3-9CEE-568FA847F404}" presName="sp" presStyleCnt="0"/>
      <dgm:spPr/>
    </dgm:pt>
    <dgm:pt modelId="{07D273B2-F028-FD44-A1F7-2B1FE1166D4E}" type="pres">
      <dgm:prSet presAssocID="{55FABAAB-FA76-4B06-B1B1-D9BBED4DE889}" presName="linNode" presStyleCnt="0"/>
      <dgm:spPr/>
    </dgm:pt>
    <dgm:pt modelId="{D1FCAF71-13B9-754A-B6F0-BBC4C470E3A7}" type="pres">
      <dgm:prSet presAssocID="{55FABAAB-FA76-4B06-B1B1-D9BBED4DE889}" presName="parentText" presStyleLbl="alignNode1" presStyleIdx="1" presStyleCnt="6">
        <dgm:presLayoutVars>
          <dgm:chMax val="1"/>
          <dgm:bulletEnabled/>
        </dgm:presLayoutVars>
      </dgm:prSet>
      <dgm:spPr/>
    </dgm:pt>
    <dgm:pt modelId="{3EBF31EA-D1D9-BC43-A3C1-F8993D990978}" type="pres">
      <dgm:prSet presAssocID="{55FABAAB-FA76-4B06-B1B1-D9BBED4DE889}" presName="descendantText" presStyleLbl="alignAccFollowNode1" presStyleIdx="1" presStyleCnt="6">
        <dgm:presLayoutVars>
          <dgm:bulletEnabled/>
        </dgm:presLayoutVars>
      </dgm:prSet>
      <dgm:spPr/>
    </dgm:pt>
    <dgm:pt modelId="{43A6E1D9-C194-1043-BF81-5C02180F0D37}" type="pres">
      <dgm:prSet presAssocID="{816E2D55-79AA-4877-9B87-2E6B0AADA13E}" presName="sp" presStyleCnt="0"/>
      <dgm:spPr/>
    </dgm:pt>
    <dgm:pt modelId="{99208411-8126-1A44-8B61-9D2AA9D26771}" type="pres">
      <dgm:prSet presAssocID="{EC1E1D18-40F1-49E6-9830-FA343F2A15E2}" presName="linNode" presStyleCnt="0"/>
      <dgm:spPr/>
    </dgm:pt>
    <dgm:pt modelId="{1858E451-62EA-C54A-9FFC-550C4F77FBEF}" type="pres">
      <dgm:prSet presAssocID="{EC1E1D18-40F1-49E6-9830-FA343F2A15E2}" presName="parentText" presStyleLbl="alignNode1" presStyleIdx="2" presStyleCnt="6">
        <dgm:presLayoutVars>
          <dgm:chMax val="1"/>
          <dgm:bulletEnabled/>
        </dgm:presLayoutVars>
      </dgm:prSet>
      <dgm:spPr/>
    </dgm:pt>
    <dgm:pt modelId="{3700CF3F-0B88-1346-8A8C-DAFD5E0E1ADB}" type="pres">
      <dgm:prSet presAssocID="{EC1E1D18-40F1-49E6-9830-FA343F2A15E2}" presName="descendantText" presStyleLbl="alignAccFollowNode1" presStyleIdx="2" presStyleCnt="6">
        <dgm:presLayoutVars>
          <dgm:bulletEnabled/>
        </dgm:presLayoutVars>
      </dgm:prSet>
      <dgm:spPr/>
    </dgm:pt>
    <dgm:pt modelId="{0AB1182F-C5B6-B840-AF14-DF8BCAB8482D}" type="pres">
      <dgm:prSet presAssocID="{A14EB55A-6A75-4551-BF56-1B4C4BF1A209}" presName="sp" presStyleCnt="0"/>
      <dgm:spPr/>
    </dgm:pt>
    <dgm:pt modelId="{D7C4E6CE-A143-E54D-8AB4-652F12F8F3A1}" type="pres">
      <dgm:prSet presAssocID="{0758D816-BA32-4C6F-8D7D-F752F6D25E73}" presName="linNode" presStyleCnt="0"/>
      <dgm:spPr/>
    </dgm:pt>
    <dgm:pt modelId="{218484AC-3631-E843-A65E-2C63E36EE67D}" type="pres">
      <dgm:prSet presAssocID="{0758D816-BA32-4C6F-8D7D-F752F6D25E73}" presName="parentText" presStyleLbl="alignNode1" presStyleIdx="3" presStyleCnt="6">
        <dgm:presLayoutVars>
          <dgm:chMax val="1"/>
          <dgm:bulletEnabled/>
        </dgm:presLayoutVars>
      </dgm:prSet>
      <dgm:spPr/>
    </dgm:pt>
    <dgm:pt modelId="{80951994-87F8-8C4D-B77F-4603E81B4139}" type="pres">
      <dgm:prSet presAssocID="{0758D816-BA32-4C6F-8D7D-F752F6D25E73}" presName="descendantText" presStyleLbl="alignAccFollowNode1" presStyleIdx="3" presStyleCnt="6">
        <dgm:presLayoutVars>
          <dgm:bulletEnabled/>
        </dgm:presLayoutVars>
      </dgm:prSet>
      <dgm:spPr/>
    </dgm:pt>
    <dgm:pt modelId="{AD76C103-DD66-D04D-9EC3-64D3DA2FD22E}" type="pres">
      <dgm:prSet presAssocID="{DB186ABC-6CD7-46C4-A65C-9EDF9AE69A78}" presName="sp" presStyleCnt="0"/>
      <dgm:spPr/>
    </dgm:pt>
    <dgm:pt modelId="{3B48BA9A-6720-C34E-85B5-7D1D430EDFB8}" type="pres">
      <dgm:prSet presAssocID="{64944A0D-FF46-4898-8CB2-2DA31E7DD413}" presName="linNode" presStyleCnt="0"/>
      <dgm:spPr/>
    </dgm:pt>
    <dgm:pt modelId="{33F25E2E-B4E4-DA45-8149-19E9E47637A6}" type="pres">
      <dgm:prSet presAssocID="{64944A0D-FF46-4898-8CB2-2DA31E7DD413}" presName="parentText" presStyleLbl="alignNode1" presStyleIdx="4" presStyleCnt="6">
        <dgm:presLayoutVars>
          <dgm:chMax val="1"/>
          <dgm:bulletEnabled/>
        </dgm:presLayoutVars>
      </dgm:prSet>
      <dgm:spPr/>
    </dgm:pt>
    <dgm:pt modelId="{1B5840A0-6B7C-AE45-87E8-85CDC63A3C25}" type="pres">
      <dgm:prSet presAssocID="{64944A0D-FF46-4898-8CB2-2DA31E7DD413}" presName="descendantText" presStyleLbl="alignAccFollowNode1" presStyleIdx="4" presStyleCnt="6">
        <dgm:presLayoutVars>
          <dgm:bulletEnabled/>
        </dgm:presLayoutVars>
      </dgm:prSet>
      <dgm:spPr/>
    </dgm:pt>
    <dgm:pt modelId="{C4EB9935-038C-2C41-9C12-EF8F4F9A7A47}" type="pres">
      <dgm:prSet presAssocID="{408A14DD-E589-4136-A540-3F54D1ACA84F}" presName="sp" presStyleCnt="0"/>
      <dgm:spPr/>
    </dgm:pt>
    <dgm:pt modelId="{2FAC544E-D5B0-5649-AE33-7709CF4B3472}" type="pres">
      <dgm:prSet presAssocID="{D18F4D26-CB28-4FE4-A277-DFBC2C67F9E9}" presName="linNode" presStyleCnt="0"/>
      <dgm:spPr/>
    </dgm:pt>
    <dgm:pt modelId="{069015E3-C586-9B46-8051-CCAEAF4CE98A}" type="pres">
      <dgm:prSet presAssocID="{D18F4D26-CB28-4FE4-A277-DFBC2C67F9E9}" presName="parentText" presStyleLbl="alignNode1" presStyleIdx="5" presStyleCnt="6">
        <dgm:presLayoutVars>
          <dgm:chMax val="1"/>
          <dgm:bulletEnabled/>
        </dgm:presLayoutVars>
      </dgm:prSet>
      <dgm:spPr/>
    </dgm:pt>
    <dgm:pt modelId="{9DB624C7-BB02-E040-A2CC-994045567747}" type="pres">
      <dgm:prSet presAssocID="{D18F4D26-CB28-4FE4-A277-DFBC2C67F9E9}" presName="descendantText" presStyleLbl="alignAccFollowNode1" presStyleIdx="5" presStyleCnt="6">
        <dgm:presLayoutVars>
          <dgm:bulletEnabled/>
        </dgm:presLayoutVars>
      </dgm:prSet>
      <dgm:spPr/>
    </dgm:pt>
  </dgm:ptLst>
  <dgm:cxnLst>
    <dgm:cxn modelId="{04E42226-F11E-4CD7-AFB7-779107F35832}" srcId="{E6B27D25-556E-4574-A6DD-88FC2613AB39}" destId="{227A625C-252C-4AD6-8EAB-3B926221C371}" srcOrd="0" destOrd="0" parTransId="{60AC0786-EF4D-4EB0-BDE9-F2AE3C45F071}" sibTransId="{47C74723-8DCC-4BD3-9CEE-568FA847F404}"/>
    <dgm:cxn modelId="{8DD9AC3C-4EB3-4632-9995-89D92BED2944}" srcId="{E6B27D25-556E-4574-A6DD-88FC2613AB39}" destId="{EC1E1D18-40F1-49E6-9830-FA343F2A15E2}" srcOrd="2" destOrd="0" parTransId="{F2E0D4B5-81CB-4C0C-AF6D-D2534684947A}" sibTransId="{A14EB55A-6A75-4551-BF56-1B4C4BF1A209}"/>
    <dgm:cxn modelId="{B42B2B3E-72D7-45E0-89CB-D37BF09E975A}" srcId="{64944A0D-FF46-4898-8CB2-2DA31E7DD413}" destId="{83DC36ED-9010-46C1-A1D2-CA1A1F433BFA}" srcOrd="0" destOrd="0" parTransId="{9604462F-D235-4A57-B5E0-B2D9DEFA9FA1}" sibTransId="{C0F62405-4835-4790-9431-C0EA1AEF4748}"/>
    <dgm:cxn modelId="{DDC62D55-7736-B343-B048-21661880C320}" type="presOf" srcId="{56C25B60-F549-4F4D-A051-73F164EB231D}" destId="{9DB624C7-BB02-E040-A2CC-994045567747}" srcOrd="0" destOrd="0" presId="urn:microsoft.com/office/officeart/2016/7/layout/VerticalSolidActionList"/>
    <dgm:cxn modelId="{1B815655-2F82-FE45-ACBD-E87A1C9D6FFC}" type="presOf" srcId="{15585EBA-36E0-4638-9418-54D7056674BF}" destId="{8FB23A19-BA1E-4143-AE76-2BEA9ABC78D7}" srcOrd="0" destOrd="0" presId="urn:microsoft.com/office/officeart/2016/7/layout/VerticalSolidActionList"/>
    <dgm:cxn modelId="{98413C5F-0C12-4B55-B929-129FA0B2D8E6}" srcId="{E6B27D25-556E-4574-A6DD-88FC2613AB39}" destId="{55FABAAB-FA76-4B06-B1B1-D9BBED4DE889}" srcOrd="1" destOrd="0" parTransId="{211C86C4-578F-4DD3-A642-94ABF11AC3F6}" sibTransId="{816E2D55-79AA-4877-9B87-2E6B0AADA13E}"/>
    <dgm:cxn modelId="{04A33C5F-FB6E-EC44-B9F7-DEE43B15BECD}" type="presOf" srcId="{DA2BE08B-F8FD-4993-A3B9-DABAAC0CB28B}" destId="{3700CF3F-0B88-1346-8A8C-DAFD5E0E1ADB}" srcOrd="0" destOrd="0" presId="urn:microsoft.com/office/officeart/2016/7/layout/VerticalSolidActionList"/>
    <dgm:cxn modelId="{4E1EB570-BF5F-4CB0-8A74-C383CFDDA02B}" srcId="{E6B27D25-556E-4574-A6DD-88FC2613AB39}" destId="{64944A0D-FF46-4898-8CB2-2DA31E7DD413}" srcOrd="4" destOrd="0" parTransId="{CB911510-1B2A-48AD-A13A-5BCCA41C2C67}" sibTransId="{408A14DD-E589-4136-A540-3F54D1ACA84F}"/>
    <dgm:cxn modelId="{9784B473-CACA-2341-B584-0103693C0EF1}" type="presOf" srcId="{64944A0D-FF46-4898-8CB2-2DA31E7DD413}" destId="{33F25E2E-B4E4-DA45-8149-19E9E47637A6}" srcOrd="0" destOrd="0" presId="urn:microsoft.com/office/officeart/2016/7/layout/VerticalSolidActionList"/>
    <dgm:cxn modelId="{E2E80091-697A-C64E-877B-6F3B45F473E5}" type="presOf" srcId="{83DC36ED-9010-46C1-A1D2-CA1A1F433BFA}" destId="{1B5840A0-6B7C-AE45-87E8-85CDC63A3C25}" srcOrd="0" destOrd="0" presId="urn:microsoft.com/office/officeart/2016/7/layout/VerticalSolidActionList"/>
    <dgm:cxn modelId="{79510E97-2C28-CF44-BD0F-837072523A4E}" type="presOf" srcId="{E6B27D25-556E-4574-A6DD-88FC2613AB39}" destId="{3D081436-2F51-494E-BAE0-DB1CC6796F14}" srcOrd="0" destOrd="0" presId="urn:microsoft.com/office/officeart/2016/7/layout/VerticalSolidActionList"/>
    <dgm:cxn modelId="{152A279D-914B-4C78-A329-E45019BBD6E8}" srcId="{E6B27D25-556E-4574-A6DD-88FC2613AB39}" destId="{D18F4D26-CB28-4FE4-A277-DFBC2C67F9E9}" srcOrd="5" destOrd="0" parTransId="{8CB56B72-C87B-4993-8E72-FD67FEF394B4}" sibTransId="{2BEBF6C5-396D-454E-A6C6-FC2F06233C5F}"/>
    <dgm:cxn modelId="{287057A3-3253-42DE-8BFD-78D092DCA0EA}" srcId="{55FABAAB-FA76-4B06-B1B1-D9BBED4DE889}" destId="{052719DB-46E1-47E6-B10F-19A80B6F346C}" srcOrd="0" destOrd="0" parTransId="{3C3F80B4-2CDB-46A4-9EAD-B9303A0D43F2}" sibTransId="{B7D197B5-3AAD-4878-A71E-8321CBC5D295}"/>
    <dgm:cxn modelId="{682914A5-89A2-C74D-A5B1-99E67A63D995}" type="presOf" srcId="{D18F4D26-CB28-4FE4-A277-DFBC2C67F9E9}" destId="{069015E3-C586-9B46-8051-CCAEAF4CE98A}" srcOrd="0" destOrd="0" presId="urn:microsoft.com/office/officeart/2016/7/layout/VerticalSolidActionList"/>
    <dgm:cxn modelId="{CD17E0A5-68A5-45A3-94B7-218068DE61F5}" srcId="{0758D816-BA32-4C6F-8D7D-F752F6D25E73}" destId="{FDC35248-51DB-4916-9685-438BCD2FAE69}" srcOrd="0" destOrd="0" parTransId="{E0EC4D9C-91A1-4492-A217-30482F2AEFD8}" sibTransId="{7EFC6421-B194-4DA0-A107-CB652752050C}"/>
    <dgm:cxn modelId="{F84E14A8-CEE8-CF4C-934F-06D9E0913AAE}" type="presOf" srcId="{55FABAAB-FA76-4B06-B1B1-D9BBED4DE889}" destId="{D1FCAF71-13B9-754A-B6F0-BBC4C470E3A7}" srcOrd="0" destOrd="0" presId="urn:microsoft.com/office/officeart/2016/7/layout/VerticalSolidActionList"/>
    <dgm:cxn modelId="{31FECBA9-5599-2E45-8B35-B26B78B43B6D}" type="presOf" srcId="{0758D816-BA32-4C6F-8D7D-F752F6D25E73}" destId="{218484AC-3631-E843-A65E-2C63E36EE67D}" srcOrd="0" destOrd="0" presId="urn:microsoft.com/office/officeart/2016/7/layout/VerticalSolidActionList"/>
    <dgm:cxn modelId="{8F1772AD-5827-3148-B6A2-F5CEC2F4B7CB}" type="presOf" srcId="{227A625C-252C-4AD6-8EAB-3B926221C371}" destId="{4757E9C5-3039-EC4E-925F-ED0657455E91}" srcOrd="0" destOrd="0" presId="urn:microsoft.com/office/officeart/2016/7/layout/VerticalSolidActionList"/>
    <dgm:cxn modelId="{278CEDC2-1F47-DB45-8B3B-EDCE15D96A0F}" type="presOf" srcId="{FDC35248-51DB-4916-9685-438BCD2FAE69}" destId="{80951994-87F8-8C4D-B77F-4603E81B4139}" srcOrd="0" destOrd="0" presId="urn:microsoft.com/office/officeart/2016/7/layout/VerticalSolidActionList"/>
    <dgm:cxn modelId="{C2D793C3-0345-F74D-958D-F8D791566DA5}" type="presOf" srcId="{052719DB-46E1-47E6-B10F-19A80B6F346C}" destId="{3EBF31EA-D1D9-BC43-A3C1-F8993D990978}" srcOrd="0" destOrd="0" presId="urn:microsoft.com/office/officeart/2016/7/layout/VerticalSolidActionList"/>
    <dgm:cxn modelId="{764EC7CA-F49F-422C-BB50-504930B6B761}" srcId="{E6B27D25-556E-4574-A6DD-88FC2613AB39}" destId="{0758D816-BA32-4C6F-8D7D-F752F6D25E73}" srcOrd="3" destOrd="0" parTransId="{850F01ED-1C63-4CD1-A68F-56F701DFAEB1}" sibTransId="{DB186ABC-6CD7-46C4-A65C-9EDF9AE69A78}"/>
    <dgm:cxn modelId="{900E39DE-B4E6-4726-A817-CFE3E42410D4}" srcId="{D18F4D26-CB28-4FE4-A277-DFBC2C67F9E9}" destId="{56C25B60-F549-4F4D-A051-73F164EB231D}" srcOrd="0" destOrd="0" parTransId="{FDA6FC0D-DA82-410C-A2EB-A1FCC515064A}" sibTransId="{ED687AB1-84E5-4E5B-BEA1-D2A486280CAE}"/>
    <dgm:cxn modelId="{E5EB37E9-BE44-4F74-9469-E69980F0FDA4}" srcId="{227A625C-252C-4AD6-8EAB-3B926221C371}" destId="{15585EBA-36E0-4638-9418-54D7056674BF}" srcOrd="0" destOrd="0" parTransId="{451A5C6D-0D89-4C2A-B516-FDB5F479C1F5}" sibTransId="{4254D660-DFBA-4AB1-A519-9012678B2A14}"/>
    <dgm:cxn modelId="{893C02F6-4995-A54C-BB23-65465740AFE9}" type="presOf" srcId="{EC1E1D18-40F1-49E6-9830-FA343F2A15E2}" destId="{1858E451-62EA-C54A-9FFC-550C4F77FBEF}" srcOrd="0" destOrd="0" presId="urn:microsoft.com/office/officeart/2016/7/layout/VerticalSolidActionList"/>
    <dgm:cxn modelId="{40DFD2F6-E9D6-4952-A5D2-6D5EC0C068CA}" srcId="{EC1E1D18-40F1-49E6-9830-FA343F2A15E2}" destId="{DA2BE08B-F8FD-4993-A3B9-DABAAC0CB28B}" srcOrd="0" destOrd="0" parTransId="{607C6274-7AB9-497F-A0D0-4503EB08FD2A}" sibTransId="{58D25B10-FC0D-473C-9A98-946C09935BEE}"/>
    <dgm:cxn modelId="{38BAF7A2-CA1D-CB44-AEB7-8097E2547F0A}" type="presParOf" srcId="{3D081436-2F51-494E-BAE0-DB1CC6796F14}" destId="{26D3F0C0-D4B1-2A43-9B71-8F5C47849C31}" srcOrd="0" destOrd="0" presId="urn:microsoft.com/office/officeart/2016/7/layout/VerticalSolidActionList"/>
    <dgm:cxn modelId="{2ACEE2F3-D493-354F-B8A7-F2FA9C06C719}" type="presParOf" srcId="{26D3F0C0-D4B1-2A43-9B71-8F5C47849C31}" destId="{4757E9C5-3039-EC4E-925F-ED0657455E91}" srcOrd="0" destOrd="0" presId="urn:microsoft.com/office/officeart/2016/7/layout/VerticalSolidActionList"/>
    <dgm:cxn modelId="{4FCADCBB-2F95-BB4C-B3F1-C4C2366B7D34}" type="presParOf" srcId="{26D3F0C0-D4B1-2A43-9B71-8F5C47849C31}" destId="{8FB23A19-BA1E-4143-AE76-2BEA9ABC78D7}" srcOrd="1" destOrd="0" presId="urn:microsoft.com/office/officeart/2016/7/layout/VerticalSolidActionList"/>
    <dgm:cxn modelId="{10AD179C-0FD1-0A47-9500-AE9B221AD27F}" type="presParOf" srcId="{3D081436-2F51-494E-BAE0-DB1CC6796F14}" destId="{D964701E-CB8F-584B-810C-2D45E27D7167}" srcOrd="1" destOrd="0" presId="urn:microsoft.com/office/officeart/2016/7/layout/VerticalSolidActionList"/>
    <dgm:cxn modelId="{D50ACEF7-0F68-6543-9C0A-46B7C2E4AFBA}" type="presParOf" srcId="{3D081436-2F51-494E-BAE0-DB1CC6796F14}" destId="{07D273B2-F028-FD44-A1F7-2B1FE1166D4E}" srcOrd="2" destOrd="0" presId="urn:microsoft.com/office/officeart/2016/7/layout/VerticalSolidActionList"/>
    <dgm:cxn modelId="{F51FA3DB-9A48-854F-ADBC-1494E350C99F}" type="presParOf" srcId="{07D273B2-F028-FD44-A1F7-2B1FE1166D4E}" destId="{D1FCAF71-13B9-754A-B6F0-BBC4C470E3A7}" srcOrd="0" destOrd="0" presId="urn:microsoft.com/office/officeart/2016/7/layout/VerticalSolidActionList"/>
    <dgm:cxn modelId="{CAD88E92-482E-E247-B3E5-A8CE6169D864}" type="presParOf" srcId="{07D273B2-F028-FD44-A1F7-2B1FE1166D4E}" destId="{3EBF31EA-D1D9-BC43-A3C1-F8993D990978}" srcOrd="1" destOrd="0" presId="urn:microsoft.com/office/officeart/2016/7/layout/VerticalSolidActionList"/>
    <dgm:cxn modelId="{25ADCC71-49EB-7B4B-B493-6EE61F111902}" type="presParOf" srcId="{3D081436-2F51-494E-BAE0-DB1CC6796F14}" destId="{43A6E1D9-C194-1043-BF81-5C02180F0D37}" srcOrd="3" destOrd="0" presId="urn:microsoft.com/office/officeart/2016/7/layout/VerticalSolidActionList"/>
    <dgm:cxn modelId="{8301F1C7-08E2-9342-8846-0E46A0CA7A96}" type="presParOf" srcId="{3D081436-2F51-494E-BAE0-DB1CC6796F14}" destId="{99208411-8126-1A44-8B61-9D2AA9D26771}" srcOrd="4" destOrd="0" presId="urn:microsoft.com/office/officeart/2016/7/layout/VerticalSolidActionList"/>
    <dgm:cxn modelId="{5577FC17-2638-3946-B610-AB77015B0C31}" type="presParOf" srcId="{99208411-8126-1A44-8B61-9D2AA9D26771}" destId="{1858E451-62EA-C54A-9FFC-550C4F77FBEF}" srcOrd="0" destOrd="0" presId="urn:microsoft.com/office/officeart/2016/7/layout/VerticalSolidActionList"/>
    <dgm:cxn modelId="{588B5233-782D-E34E-9E28-A5013B2483E6}" type="presParOf" srcId="{99208411-8126-1A44-8B61-9D2AA9D26771}" destId="{3700CF3F-0B88-1346-8A8C-DAFD5E0E1ADB}" srcOrd="1" destOrd="0" presId="urn:microsoft.com/office/officeart/2016/7/layout/VerticalSolidActionList"/>
    <dgm:cxn modelId="{2BB428E7-72B6-4747-BE82-671DA463CBC0}" type="presParOf" srcId="{3D081436-2F51-494E-BAE0-DB1CC6796F14}" destId="{0AB1182F-C5B6-B840-AF14-DF8BCAB8482D}" srcOrd="5" destOrd="0" presId="urn:microsoft.com/office/officeart/2016/7/layout/VerticalSolidActionList"/>
    <dgm:cxn modelId="{1C604670-B904-FC45-8E2C-269402B0AB1E}" type="presParOf" srcId="{3D081436-2F51-494E-BAE0-DB1CC6796F14}" destId="{D7C4E6CE-A143-E54D-8AB4-652F12F8F3A1}" srcOrd="6" destOrd="0" presId="urn:microsoft.com/office/officeart/2016/7/layout/VerticalSolidActionList"/>
    <dgm:cxn modelId="{3FF2E543-F830-F24F-B0A2-32822E0AE935}" type="presParOf" srcId="{D7C4E6CE-A143-E54D-8AB4-652F12F8F3A1}" destId="{218484AC-3631-E843-A65E-2C63E36EE67D}" srcOrd="0" destOrd="0" presId="urn:microsoft.com/office/officeart/2016/7/layout/VerticalSolidActionList"/>
    <dgm:cxn modelId="{7D068FC2-C062-B04C-825D-7D6DCBAE80FB}" type="presParOf" srcId="{D7C4E6CE-A143-E54D-8AB4-652F12F8F3A1}" destId="{80951994-87F8-8C4D-B77F-4603E81B4139}" srcOrd="1" destOrd="0" presId="urn:microsoft.com/office/officeart/2016/7/layout/VerticalSolidActionList"/>
    <dgm:cxn modelId="{3571DABE-144B-5E46-A95A-7AB578337F2E}" type="presParOf" srcId="{3D081436-2F51-494E-BAE0-DB1CC6796F14}" destId="{AD76C103-DD66-D04D-9EC3-64D3DA2FD22E}" srcOrd="7" destOrd="0" presId="urn:microsoft.com/office/officeart/2016/7/layout/VerticalSolidActionList"/>
    <dgm:cxn modelId="{238FFCA1-0457-3B4D-A494-962D172B2D3F}" type="presParOf" srcId="{3D081436-2F51-494E-BAE0-DB1CC6796F14}" destId="{3B48BA9A-6720-C34E-85B5-7D1D430EDFB8}" srcOrd="8" destOrd="0" presId="urn:microsoft.com/office/officeart/2016/7/layout/VerticalSolidActionList"/>
    <dgm:cxn modelId="{7945AFB6-4D5F-7446-99C2-54E22F1C8521}" type="presParOf" srcId="{3B48BA9A-6720-C34E-85B5-7D1D430EDFB8}" destId="{33F25E2E-B4E4-DA45-8149-19E9E47637A6}" srcOrd="0" destOrd="0" presId="urn:microsoft.com/office/officeart/2016/7/layout/VerticalSolidActionList"/>
    <dgm:cxn modelId="{0CFC35DC-F240-6440-A105-11FF5FDA7994}" type="presParOf" srcId="{3B48BA9A-6720-C34E-85B5-7D1D430EDFB8}" destId="{1B5840A0-6B7C-AE45-87E8-85CDC63A3C25}" srcOrd="1" destOrd="0" presId="urn:microsoft.com/office/officeart/2016/7/layout/VerticalSolidActionList"/>
    <dgm:cxn modelId="{E58074D0-0908-0442-B032-C21C4F703906}" type="presParOf" srcId="{3D081436-2F51-494E-BAE0-DB1CC6796F14}" destId="{C4EB9935-038C-2C41-9C12-EF8F4F9A7A47}" srcOrd="9" destOrd="0" presId="urn:microsoft.com/office/officeart/2016/7/layout/VerticalSolidActionList"/>
    <dgm:cxn modelId="{733B842F-B471-D34A-A914-0AFC579DCA25}" type="presParOf" srcId="{3D081436-2F51-494E-BAE0-DB1CC6796F14}" destId="{2FAC544E-D5B0-5649-AE33-7709CF4B3472}" srcOrd="10" destOrd="0" presId="urn:microsoft.com/office/officeart/2016/7/layout/VerticalSolidActionList"/>
    <dgm:cxn modelId="{085089DB-D8A8-6347-82C2-3510855D6614}" type="presParOf" srcId="{2FAC544E-D5B0-5649-AE33-7709CF4B3472}" destId="{069015E3-C586-9B46-8051-CCAEAF4CE98A}" srcOrd="0" destOrd="0" presId="urn:microsoft.com/office/officeart/2016/7/layout/VerticalSolidActionList"/>
    <dgm:cxn modelId="{EDD5281D-6CAE-DB44-8E54-401740265585}" type="presParOf" srcId="{2FAC544E-D5B0-5649-AE33-7709CF4B3472}" destId="{9DB624C7-BB02-E040-A2CC-994045567747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A6648E-EFCF-43BF-92F6-247DC26BB0CD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DF692E-B46E-43AD-BBA4-E8EF31DA8F4D}">
      <dgm:prSet/>
      <dgm:spPr/>
      <dgm:t>
        <a:bodyPr/>
        <a:lstStyle/>
        <a:p>
          <a:r>
            <a:rPr lang="en-US"/>
            <a:t>Consider</a:t>
          </a:r>
        </a:p>
      </dgm:t>
    </dgm:pt>
    <dgm:pt modelId="{77F0436E-938E-4B3E-ABE1-E7BA337843FA}" type="parTrans" cxnId="{0E89EF96-49C7-4E5B-834B-0E8600E1284F}">
      <dgm:prSet/>
      <dgm:spPr/>
      <dgm:t>
        <a:bodyPr/>
        <a:lstStyle/>
        <a:p>
          <a:endParaRPr lang="en-US"/>
        </a:p>
      </dgm:t>
    </dgm:pt>
    <dgm:pt modelId="{227470DA-5578-452B-84C2-936EE8A9AD09}" type="sibTrans" cxnId="{0E89EF96-49C7-4E5B-834B-0E8600E1284F}">
      <dgm:prSet/>
      <dgm:spPr/>
      <dgm:t>
        <a:bodyPr/>
        <a:lstStyle/>
        <a:p>
          <a:endParaRPr lang="en-US"/>
        </a:p>
      </dgm:t>
    </dgm:pt>
    <dgm:pt modelId="{9527D3C7-2F35-4F03-9912-64E11B9678B3}">
      <dgm:prSet/>
      <dgm:spPr/>
      <dgm:t>
        <a:bodyPr/>
        <a:lstStyle/>
        <a:p>
          <a:r>
            <a:rPr lang="en-US"/>
            <a:t>Consider inexpensive home equipment.</a:t>
          </a:r>
        </a:p>
      </dgm:t>
    </dgm:pt>
    <dgm:pt modelId="{C9B38CEC-7F25-49E7-8E87-8876D4251611}" type="parTrans" cxnId="{833DEC19-3810-43FA-8605-FBF6007A9CD9}">
      <dgm:prSet/>
      <dgm:spPr/>
      <dgm:t>
        <a:bodyPr/>
        <a:lstStyle/>
        <a:p>
          <a:endParaRPr lang="en-US"/>
        </a:p>
      </dgm:t>
    </dgm:pt>
    <dgm:pt modelId="{EBA3E102-1583-4236-9ED5-3A27AF03830C}" type="sibTrans" cxnId="{833DEC19-3810-43FA-8605-FBF6007A9CD9}">
      <dgm:prSet/>
      <dgm:spPr/>
      <dgm:t>
        <a:bodyPr/>
        <a:lstStyle/>
        <a:p>
          <a:endParaRPr lang="en-US"/>
        </a:p>
      </dgm:t>
    </dgm:pt>
    <dgm:pt modelId="{1205C7D3-8FAF-4057-BCD5-2C8FFE2D49FB}">
      <dgm:prSet/>
      <dgm:spPr/>
      <dgm:t>
        <a:bodyPr/>
        <a:lstStyle/>
        <a:p>
          <a:r>
            <a:rPr lang="en-US"/>
            <a:t>Consider</a:t>
          </a:r>
        </a:p>
      </dgm:t>
    </dgm:pt>
    <dgm:pt modelId="{E4B42A77-FC41-48C9-A419-0ED85F0E6D76}" type="parTrans" cxnId="{A4473962-390F-4C04-9A27-DD252A4EBD60}">
      <dgm:prSet/>
      <dgm:spPr/>
      <dgm:t>
        <a:bodyPr/>
        <a:lstStyle/>
        <a:p>
          <a:endParaRPr lang="en-US"/>
        </a:p>
      </dgm:t>
    </dgm:pt>
    <dgm:pt modelId="{EEBDC970-0B9E-4557-905A-842584F3AE6B}" type="sibTrans" cxnId="{A4473962-390F-4C04-9A27-DD252A4EBD60}">
      <dgm:prSet/>
      <dgm:spPr/>
      <dgm:t>
        <a:bodyPr/>
        <a:lstStyle/>
        <a:p>
          <a:endParaRPr lang="en-US"/>
        </a:p>
      </dgm:t>
    </dgm:pt>
    <dgm:pt modelId="{A39BACA9-B670-441E-8EB0-58E0F55AA872}">
      <dgm:prSet/>
      <dgm:spPr/>
      <dgm:t>
        <a:bodyPr/>
        <a:lstStyle/>
        <a:p>
          <a:r>
            <a:rPr lang="en-US"/>
            <a:t>Consider your personal needs before buying equipment.</a:t>
          </a:r>
        </a:p>
      </dgm:t>
    </dgm:pt>
    <dgm:pt modelId="{D7B4FCCA-D11A-46CE-929F-DC4368E0B8D1}" type="parTrans" cxnId="{D0346D7E-E98C-499D-B113-14866981C764}">
      <dgm:prSet/>
      <dgm:spPr/>
      <dgm:t>
        <a:bodyPr/>
        <a:lstStyle/>
        <a:p>
          <a:endParaRPr lang="en-US"/>
        </a:p>
      </dgm:t>
    </dgm:pt>
    <dgm:pt modelId="{90C4BF56-5E81-4D0A-A43C-DB862E9D4563}" type="sibTrans" cxnId="{D0346D7E-E98C-499D-B113-14866981C764}">
      <dgm:prSet/>
      <dgm:spPr/>
      <dgm:t>
        <a:bodyPr/>
        <a:lstStyle/>
        <a:p>
          <a:endParaRPr lang="en-US"/>
        </a:p>
      </dgm:t>
    </dgm:pt>
    <dgm:pt modelId="{6E995D70-CD07-4579-BC92-46BA09D26BC6}">
      <dgm:prSet/>
      <dgm:spPr/>
      <dgm:t>
        <a:bodyPr/>
        <a:lstStyle/>
        <a:p>
          <a:r>
            <a:rPr lang="en-US"/>
            <a:t>Be</a:t>
          </a:r>
        </a:p>
      </dgm:t>
    </dgm:pt>
    <dgm:pt modelId="{8A9EE39B-BBDB-4505-89EF-ED14DD7C2E47}" type="parTrans" cxnId="{CDB8A76F-1CBC-4772-89A7-D02F7F22D6C9}">
      <dgm:prSet/>
      <dgm:spPr/>
      <dgm:t>
        <a:bodyPr/>
        <a:lstStyle/>
        <a:p>
          <a:endParaRPr lang="en-US"/>
        </a:p>
      </dgm:t>
    </dgm:pt>
    <dgm:pt modelId="{976499B9-0B44-4915-AACD-9CA77011FEFF}" type="sibTrans" cxnId="{CDB8A76F-1CBC-4772-89A7-D02F7F22D6C9}">
      <dgm:prSet/>
      <dgm:spPr/>
      <dgm:t>
        <a:bodyPr/>
        <a:lstStyle/>
        <a:p>
          <a:endParaRPr lang="en-US"/>
        </a:p>
      </dgm:t>
    </dgm:pt>
    <dgm:pt modelId="{BB2BF277-8D37-40AC-A8F8-BA06A8DD2C62}">
      <dgm:prSet/>
      <dgm:spPr/>
      <dgm:t>
        <a:bodyPr/>
        <a:lstStyle/>
        <a:p>
          <a:r>
            <a:rPr lang="en-US"/>
            <a:t>Be sure before you buy.</a:t>
          </a:r>
        </a:p>
      </dgm:t>
    </dgm:pt>
    <dgm:pt modelId="{9244EB2A-49C2-4707-A098-9ABFFFED4F2F}" type="parTrans" cxnId="{5918C2FA-8919-428D-B862-2C4DE6AABDC2}">
      <dgm:prSet/>
      <dgm:spPr/>
      <dgm:t>
        <a:bodyPr/>
        <a:lstStyle/>
        <a:p>
          <a:endParaRPr lang="en-US"/>
        </a:p>
      </dgm:t>
    </dgm:pt>
    <dgm:pt modelId="{27F0AC17-AF9C-41D3-8499-EE1C535E70E2}" type="sibTrans" cxnId="{5918C2FA-8919-428D-B862-2C4DE6AABDC2}">
      <dgm:prSet/>
      <dgm:spPr/>
      <dgm:t>
        <a:bodyPr/>
        <a:lstStyle/>
        <a:p>
          <a:endParaRPr lang="en-US"/>
        </a:p>
      </dgm:t>
    </dgm:pt>
    <dgm:pt modelId="{122A9C56-FA96-4181-9E03-878ED981F6E9}">
      <dgm:prSet/>
      <dgm:spPr/>
      <dgm:t>
        <a:bodyPr/>
        <a:lstStyle/>
        <a:p>
          <a:r>
            <a:rPr lang="en-US"/>
            <a:t>Make</a:t>
          </a:r>
        </a:p>
      </dgm:t>
    </dgm:pt>
    <dgm:pt modelId="{60B54EBA-4033-46DD-9DA9-A552CC1472D2}" type="parTrans" cxnId="{C48A9BDD-6CE3-4A1F-B353-165167FE307E}">
      <dgm:prSet/>
      <dgm:spPr/>
      <dgm:t>
        <a:bodyPr/>
        <a:lstStyle/>
        <a:p>
          <a:endParaRPr lang="en-US"/>
        </a:p>
      </dgm:t>
    </dgm:pt>
    <dgm:pt modelId="{384F2328-74B5-41C3-BC7C-DFCF39E2B7A2}" type="sibTrans" cxnId="{C48A9BDD-6CE3-4A1F-B353-165167FE307E}">
      <dgm:prSet/>
      <dgm:spPr/>
      <dgm:t>
        <a:bodyPr/>
        <a:lstStyle/>
        <a:p>
          <a:endParaRPr lang="en-US"/>
        </a:p>
      </dgm:t>
    </dgm:pt>
    <dgm:pt modelId="{6BCD0790-3421-4F0D-B75A-70762ED3C8D0}">
      <dgm:prSet/>
      <dgm:spPr/>
      <dgm:t>
        <a:bodyPr/>
        <a:lstStyle/>
        <a:p>
          <a:r>
            <a:rPr lang="en-US"/>
            <a:t>Make sure you have enough space for the equipment.</a:t>
          </a:r>
        </a:p>
      </dgm:t>
    </dgm:pt>
    <dgm:pt modelId="{C6EF9045-6E8A-4F8F-ACBC-1EE6748E8396}" type="parTrans" cxnId="{9CA2B5CD-6BFD-4242-A405-A6369533B469}">
      <dgm:prSet/>
      <dgm:spPr/>
      <dgm:t>
        <a:bodyPr/>
        <a:lstStyle/>
        <a:p>
          <a:endParaRPr lang="en-US"/>
        </a:p>
      </dgm:t>
    </dgm:pt>
    <dgm:pt modelId="{842D360C-F9D5-4C18-AF63-34AB2E930B18}" type="sibTrans" cxnId="{9CA2B5CD-6BFD-4242-A405-A6369533B469}">
      <dgm:prSet/>
      <dgm:spPr/>
      <dgm:t>
        <a:bodyPr/>
        <a:lstStyle/>
        <a:p>
          <a:endParaRPr lang="en-US"/>
        </a:p>
      </dgm:t>
    </dgm:pt>
    <dgm:pt modelId="{37EBCBB9-8944-BB4E-9A35-88092A22EC53}" type="pres">
      <dgm:prSet presAssocID="{71A6648E-EFCF-43BF-92F6-247DC26BB0CD}" presName="Name0" presStyleCnt="0">
        <dgm:presLayoutVars>
          <dgm:dir/>
          <dgm:animLvl val="lvl"/>
          <dgm:resizeHandles val="exact"/>
        </dgm:presLayoutVars>
      </dgm:prSet>
      <dgm:spPr/>
    </dgm:pt>
    <dgm:pt modelId="{E90CF7A8-9B38-AD40-9340-C662EEA182EB}" type="pres">
      <dgm:prSet presAssocID="{2FDF692E-B46E-43AD-BBA4-E8EF31DA8F4D}" presName="linNode" presStyleCnt="0"/>
      <dgm:spPr/>
    </dgm:pt>
    <dgm:pt modelId="{0B2F64A8-2EE3-8E46-BA9A-73C7C7220F06}" type="pres">
      <dgm:prSet presAssocID="{2FDF692E-B46E-43AD-BBA4-E8EF31DA8F4D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37D1904E-D7BC-634E-890B-E666C968E7EC}" type="pres">
      <dgm:prSet presAssocID="{2FDF692E-B46E-43AD-BBA4-E8EF31DA8F4D}" presName="descendantText" presStyleLbl="alignAccFollowNode1" presStyleIdx="0" presStyleCnt="4">
        <dgm:presLayoutVars>
          <dgm:bulletEnabled/>
        </dgm:presLayoutVars>
      </dgm:prSet>
      <dgm:spPr/>
    </dgm:pt>
    <dgm:pt modelId="{BC5EFAAF-CB2D-D74F-ABF5-A3292B9B14D2}" type="pres">
      <dgm:prSet presAssocID="{227470DA-5578-452B-84C2-936EE8A9AD09}" presName="sp" presStyleCnt="0"/>
      <dgm:spPr/>
    </dgm:pt>
    <dgm:pt modelId="{AA7AC617-ECA4-964E-AFAC-A729E93D5DCC}" type="pres">
      <dgm:prSet presAssocID="{1205C7D3-8FAF-4057-BCD5-2C8FFE2D49FB}" presName="linNode" presStyleCnt="0"/>
      <dgm:spPr/>
    </dgm:pt>
    <dgm:pt modelId="{5F69C019-5737-EF4E-B25B-E250CADC2B1C}" type="pres">
      <dgm:prSet presAssocID="{1205C7D3-8FAF-4057-BCD5-2C8FFE2D49FB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099D394B-230F-2F42-BBEC-C23FCF53BC35}" type="pres">
      <dgm:prSet presAssocID="{1205C7D3-8FAF-4057-BCD5-2C8FFE2D49FB}" presName="descendantText" presStyleLbl="alignAccFollowNode1" presStyleIdx="1" presStyleCnt="4">
        <dgm:presLayoutVars>
          <dgm:bulletEnabled/>
        </dgm:presLayoutVars>
      </dgm:prSet>
      <dgm:spPr/>
    </dgm:pt>
    <dgm:pt modelId="{89227442-DEFA-A24B-BB89-E4B76C8B49B7}" type="pres">
      <dgm:prSet presAssocID="{EEBDC970-0B9E-4557-905A-842584F3AE6B}" presName="sp" presStyleCnt="0"/>
      <dgm:spPr/>
    </dgm:pt>
    <dgm:pt modelId="{BC8A1D5F-67A5-0244-A0A3-E323CC0C656C}" type="pres">
      <dgm:prSet presAssocID="{6E995D70-CD07-4579-BC92-46BA09D26BC6}" presName="linNode" presStyleCnt="0"/>
      <dgm:spPr/>
    </dgm:pt>
    <dgm:pt modelId="{7CAAC192-1E10-7A43-83FE-749DC71BAFD0}" type="pres">
      <dgm:prSet presAssocID="{6E995D70-CD07-4579-BC92-46BA09D26BC6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82D03AE1-D142-644A-B9F9-2627E5F4639C}" type="pres">
      <dgm:prSet presAssocID="{6E995D70-CD07-4579-BC92-46BA09D26BC6}" presName="descendantText" presStyleLbl="alignAccFollowNode1" presStyleIdx="2" presStyleCnt="4">
        <dgm:presLayoutVars>
          <dgm:bulletEnabled/>
        </dgm:presLayoutVars>
      </dgm:prSet>
      <dgm:spPr/>
    </dgm:pt>
    <dgm:pt modelId="{F7FDFD05-8DD9-754F-B292-824836DCF255}" type="pres">
      <dgm:prSet presAssocID="{976499B9-0B44-4915-AACD-9CA77011FEFF}" presName="sp" presStyleCnt="0"/>
      <dgm:spPr/>
    </dgm:pt>
    <dgm:pt modelId="{AFA44960-8813-7A40-B647-539CE849B09D}" type="pres">
      <dgm:prSet presAssocID="{122A9C56-FA96-4181-9E03-878ED981F6E9}" presName="linNode" presStyleCnt="0"/>
      <dgm:spPr/>
    </dgm:pt>
    <dgm:pt modelId="{777180E5-DD54-CC41-A9C0-3CCF4E96417C}" type="pres">
      <dgm:prSet presAssocID="{122A9C56-FA96-4181-9E03-878ED981F6E9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22068C15-EB40-DF43-9A2F-A720FEA901DA}" type="pres">
      <dgm:prSet presAssocID="{122A9C56-FA96-4181-9E03-878ED981F6E9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833DEC19-3810-43FA-8605-FBF6007A9CD9}" srcId="{2FDF692E-B46E-43AD-BBA4-E8EF31DA8F4D}" destId="{9527D3C7-2F35-4F03-9912-64E11B9678B3}" srcOrd="0" destOrd="0" parTransId="{C9B38CEC-7F25-49E7-8E87-8876D4251611}" sibTransId="{EBA3E102-1583-4236-9ED5-3A27AF03830C}"/>
    <dgm:cxn modelId="{C1591220-5C05-6148-8B34-DC0E358E0C80}" type="presOf" srcId="{1205C7D3-8FAF-4057-BCD5-2C8FFE2D49FB}" destId="{5F69C019-5737-EF4E-B25B-E250CADC2B1C}" srcOrd="0" destOrd="0" presId="urn:microsoft.com/office/officeart/2016/7/layout/VerticalSolidActionList"/>
    <dgm:cxn modelId="{E026CC20-5B76-0644-B67C-8F67201C7540}" type="presOf" srcId="{A39BACA9-B670-441E-8EB0-58E0F55AA872}" destId="{099D394B-230F-2F42-BBEC-C23FCF53BC35}" srcOrd="0" destOrd="0" presId="urn:microsoft.com/office/officeart/2016/7/layout/VerticalSolidActionList"/>
    <dgm:cxn modelId="{8C08962B-512F-C242-8EB9-EF161C1BC8C6}" type="presOf" srcId="{6BCD0790-3421-4F0D-B75A-70762ED3C8D0}" destId="{22068C15-EB40-DF43-9A2F-A720FEA901DA}" srcOrd="0" destOrd="0" presId="urn:microsoft.com/office/officeart/2016/7/layout/VerticalSolidActionList"/>
    <dgm:cxn modelId="{40A55A51-4C3E-C543-99B9-885E5D3AF070}" type="presOf" srcId="{122A9C56-FA96-4181-9E03-878ED981F6E9}" destId="{777180E5-DD54-CC41-A9C0-3CCF4E96417C}" srcOrd="0" destOrd="0" presId="urn:microsoft.com/office/officeart/2016/7/layout/VerticalSolidActionList"/>
    <dgm:cxn modelId="{A4473962-390F-4C04-9A27-DD252A4EBD60}" srcId="{71A6648E-EFCF-43BF-92F6-247DC26BB0CD}" destId="{1205C7D3-8FAF-4057-BCD5-2C8FFE2D49FB}" srcOrd="1" destOrd="0" parTransId="{E4B42A77-FC41-48C9-A419-0ED85F0E6D76}" sibTransId="{EEBDC970-0B9E-4557-905A-842584F3AE6B}"/>
    <dgm:cxn modelId="{CDB8A76F-1CBC-4772-89A7-D02F7F22D6C9}" srcId="{71A6648E-EFCF-43BF-92F6-247DC26BB0CD}" destId="{6E995D70-CD07-4579-BC92-46BA09D26BC6}" srcOrd="2" destOrd="0" parTransId="{8A9EE39B-BBDB-4505-89EF-ED14DD7C2E47}" sibTransId="{976499B9-0B44-4915-AACD-9CA77011FEFF}"/>
    <dgm:cxn modelId="{7FDDF07C-FA71-DC40-AC80-43CF036E16CE}" type="presOf" srcId="{2FDF692E-B46E-43AD-BBA4-E8EF31DA8F4D}" destId="{0B2F64A8-2EE3-8E46-BA9A-73C7C7220F06}" srcOrd="0" destOrd="0" presId="urn:microsoft.com/office/officeart/2016/7/layout/VerticalSolidActionList"/>
    <dgm:cxn modelId="{D0346D7E-E98C-499D-B113-14866981C764}" srcId="{1205C7D3-8FAF-4057-BCD5-2C8FFE2D49FB}" destId="{A39BACA9-B670-441E-8EB0-58E0F55AA872}" srcOrd="0" destOrd="0" parTransId="{D7B4FCCA-D11A-46CE-929F-DC4368E0B8D1}" sibTransId="{90C4BF56-5E81-4D0A-A43C-DB862E9D4563}"/>
    <dgm:cxn modelId="{D63D4384-5BFD-1D44-A265-F7E8F0DDD6F0}" type="presOf" srcId="{6E995D70-CD07-4579-BC92-46BA09D26BC6}" destId="{7CAAC192-1E10-7A43-83FE-749DC71BAFD0}" srcOrd="0" destOrd="0" presId="urn:microsoft.com/office/officeart/2016/7/layout/VerticalSolidActionList"/>
    <dgm:cxn modelId="{F2649493-9134-914E-B851-5C320BF9E252}" type="presOf" srcId="{71A6648E-EFCF-43BF-92F6-247DC26BB0CD}" destId="{37EBCBB9-8944-BB4E-9A35-88092A22EC53}" srcOrd="0" destOrd="0" presId="urn:microsoft.com/office/officeart/2016/7/layout/VerticalSolidActionList"/>
    <dgm:cxn modelId="{0E89EF96-49C7-4E5B-834B-0E8600E1284F}" srcId="{71A6648E-EFCF-43BF-92F6-247DC26BB0CD}" destId="{2FDF692E-B46E-43AD-BBA4-E8EF31DA8F4D}" srcOrd="0" destOrd="0" parTransId="{77F0436E-938E-4B3E-ABE1-E7BA337843FA}" sibTransId="{227470DA-5578-452B-84C2-936EE8A9AD09}"/>
    <dgm:cxn modelId="{7E6CE0A5-B958-A942-99B6-F3CD80D38950}" type="presOf" srcId="{BB2BF277-8D37-40AC-A8F8-BA06A8DD2C62}" destId="{82D03AE1-D142-644A-B9F9-2627E5F4639C}" srcOrd="0" destOrd="0" presId="urn:microsoft.com/office/officeart/2016/7/layout/VerticalSolidActionList"/>
    <dgm:cxn modelId="{D1685CCD-740A-6F4F-9EB0-B0AEC01F9266}" type="presOf" srcId="{9527D3C7-2F35-4F03-9912-64E11B9678B3}" destId="{37D1904E-D7BC-634E-890B-E666C968E7EC}" srcOrd="0" destOrd="0" presId="urn:microsoft.com/office/officeart/2016/7/layout/VerticalSolidActionList"/>
    <dgm:cxn modelId="{9CA2B5CD-6BFD-4242-A405-A6369533B469}" srcId="{122A9C56-FA96-4181-9E03-878ED981F6E9}" destId="{6BCD0790-3421-4F0D-B75A-70762ED3C8D0}" srcOrd="0" destOrd="0" parTransId="{C6EF9045-6E8A-4F8F-ACBC-1EE6748E8396}" sibTransId="{842D360C-F9D5-4C18-AF63-34AB2E930B18}"/>
    <dgm:cxn modelId="{C48A9BDD-6CE3-4A1F-B353-165167FE307E}" srcId="{71A6648E-EFCF-43BF-92F6-247DC26BB0CD}" destId="{122A9C56-FA96-4181-9E03-878ED981F6E9}" srcOrd="3" destOrd="0" parTransId="{60B54EBA-4033-46DD-9DA9-A552CC1472D2}" sibTransId="{384F2328-74B5-41C3-BC7C-DFCF39E2B7A2}"/>
    <dgm:cxn modelId="{5918C2FA-8919-428D-B862-2C4DE6AABDC2}" srcId="{6E995D70-CD07-4579-BC92-46BA09D26BC6}" destId="{BB2BF277-8D37-40AC-A8F8-BA06A8DD2C62}" srcOrd="0" destOrd="0" parTransId="{9244EB2A-49C2-4707-A098-9ABFFFED4F2F}" sibTransId="{27F0AC17-AF9C-41D3-8499-EE1C535E70E2}"/>
    <dgm:cxn modelId="{B7D47AC3-9EEB-7746-87F4-2CB0A83643A5}" type="presParOf" srcId="{37EBCBB9-8944-BB4E-9A35-88092A22EC53}" destId="{E90CF7A8-9B38-AD40-9340-C662EEA182EB}" srcOrd="0" destOrd="0" presId="urn:microsoft.com/office/officeart/2016/7/layout/VerticalSolidActionList"/>
    <dgm:cxn modelId="{3F01E716-54B8-A848-BE0D-19B9375F13C3}" type="presParOf" srcId="{E90CF7A8-9B38-AD40-9340-C662EEA182EB}" destId="{0B2F64A8-2EE3-8E46-BA9A-73C7C7220F06}" srcOrd="0" destOrd="0" presId="urn:microsoft.com/office/officeart/2016/7/layout/VerticalSolidActionList"/>
    <dgm:cxn modelId="{F2F33668-42BF-E04C-9EF5-3DF761231117}" type="presParOf" srcId="{E90CF7A8-9B38-AD40-9340-C662EEA182EB}" destId="{37D1904E-D7BC-634E-890B-E666C968E7EC}" srcOrd="1" destOrd="0" presId="urn:microsoft.com/office/officeart/2016/7/layout/VerticalSolidActionList"/>
    <dgm:cxn modelId="{63BC5205-6BF6-4A44-89FB-69354FBAA604}" type="presParOf" srcId="{37EBCBB9-8944-BB4E-9A35-88092A22EC53}" destId="{BC5EFAAF-CB2D-D74F-ABF5-A3292B9B14D2}" srcOrd="1" destOrd="0" presId="urn:microsoft.com/office/officeart/2016/7/layout/VerticalSolidActionList"/>
    <dgm:cxn modelId="{E02D82E4-7495-8D4A-A5F6-4D1C101B0E08}" type="presParOf" srcId="{37EBCBB9-8944-BB4E-9A35-88092A22EC53}" destId="{AA7AC617-ECA4-964E-AFAC-A729E93D5DCC}" srcOrd="2" destOrd="0" presId="urn:microsoft.com/office/officeart/2016/7/layout/VerticalSolidActionList"/>
    <dgm:cxn modelId="{5761C2E7-FD44-5D4B-AD54-E1DD61175284}" type="presParOf" srcId="{AA7AC617-ECA4-964E-AFAC-A729E93D5DCC}" destId="{5F69C019-5737-EF4E-B25B-E250CADC2B1C}" srcOrd="0" destOrd="0" presId="urn:microsoft.com/office/officeart/2016/7/layout/VerticalSolidActionList"/>
    <dgm:cxn modelId="{3CFE2E37-8947-4748-B7C1-C1715755AF9F}" type="presParOf" srcId="{AA7AC617-ECA4-964E-AFAC-A729E93D5DCC}" destId="{099D394B-230F-2F42-BBEC-C23FCF53BC35}" srcOrd="1" destOrd="0" presId="urn:microsoft.com/office/officeart/2016/7/layout/VerticalSolidActionList"/>
    <dgm:cxn modelId="{E593E1C1-5A9C-E64F-9FCE-2202459414BF}" type="presParOf" srcId="{37EBCBB9-8944-BB4E-9A35-88092A22EC53}" destId="{89227442-DEFA-A24B-BB89-E4B76C8B49B7}" srcOrd="3" destOrd="0" presId="urn:microsoft.com/office/officeart/2016/7/layout/VerticalSolidActionList"/>
    <dgm:cxn modelId="{C24F6283-9235-C944-9C8A-9FF7D48C5944}" type="presParOf" srcId="{37EBCBB9-8944-BB4E-9A35-88092A22EC53}" destId="{BC8A1D5F-67A5-0244-A0A3-E323CC0C656C}" srcOrd="4" destOrd="0" presId="urn:microsoft.com/office/officeart/2016/7/layout/VerticalSolidActionList"/>
    <dgm:cxn modelId="{9849DD90-748E-7D42-AC8D-648691E57CD8}" type="presParOf" srcId="{BC8A1D5F-67A5-0244-A0A3-E323CC0C656C}" destId="{7CAAC192-1E10-7A43-83FE-749DC71BAFD0}" srcOrd="0" destOrd="0" presId="urn:microsoft.com/office/officeart/2016/7/layout/VerticalSolidActionList"/>
    <dgm:cxn modelId="{EDA91D33-C6DC-D54F-845E-E4457FE5AF67}" type="presParOf" srcId="{BC8A1D5F-67A5-0244-A0A3-E323CC0C656C}" destId="{82D03AE1-D142-644A-B9F9-2627E5F4639C}" srcOrd="1" destOrd="0" presId="urn:microsoft.com/office/officeart/2016/7/layout/VerticalSolidActionList"/>
    <dgm:cxn modelId="{F21B427B-246A-1E49-BF57-C369BE029577}" type="presParOf" srcId="{37EBCBB9-8944-BB4E-9A35-88092A22EC53}" destId="{F7FDFD05-8DD9-754F-B292-824836DCF255}" srcOrd="5" destOrd="0" presId="urn:microsoft.com/office/officeart/2016/7/layout/VerticalSolidActionList"/>
    <dgm:cxn modelId="{541222C5-1042-CC4E-9F04-13A6DD700A53}" type="presParOf" srcId="{37EBCBB9-8944-BB4E-9A35-88092A22EC53}" destId="{AFA44960-8813-7A40-B647-539CE849B09D}" srcOrd="6" destOrd="0" presId="urn:microsoft.com/office/officeart/2016/7/layout/VerticalSolidActionList"/>
    <dgm:cxn modelId="{6DE23EC9-AB6E-A349-9F42-84816EFA787B}" type="presParOf" srcId="{AFA44960-8813-7A40-B647-539CE849B09D}" destId="{777180E5-DD54-CC41-A9C0-3CCF4E96417C}" srcOrd="0" destOrd="0" presId="urn:microsoft.com/office/officeart/2016/7/layout/VerticalSolidActionList"/>
    <dgm:cxn modelId="{953BA514-8BF6-9643-9B82-9F3379FE4D7F}" type="presParOf" srcId="{AFA44960-8813-7A40-B647-539CE849B09D}" destId="{22068C15-EB40-DF43-9A2F-A720FEA901DA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E928F6-E189-49BE-A355-02761181FA4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AE705BA-1AC6-47F4-B8ED-898A02D99FF2}">
      <dgm:prSet/>
      <dgm:spPr/>
      <dgm:t>
        <a:bodyPr/>
        <a:lstStyle/>
        <a:p>
          <a:r>
            <a:rPr lang="en-US"/>
            <a:t>Check</a:t>
          </a:r>
        </a:p>
      </dgm:t>
    </dgm:pt>
    <dgm:pt modelId="{658030AB-C7DB-49EE-963B-9D2063985C08}" type="parTrans" cxnId="{D3805EB1-580A-4724-97C7-AE37C0193461}">
      <dgm:prSet/>
      <dgm:spPr/>
      <dgm:t>
        <a:bodyPr/>
        <a:lstStyle/>
        <a:p>
          <a:endParaRPr lang="en-US"/>
        </a:p>
      </dgm:t>
    </dgm:pt>
    <dgm:pt modelId="{1F4E4192-ABA0-4D2D-BBC5-F3908F283E67}" type="sibTrans" cxnId="{D3805EB1-580A-4724-97C7-AE37C0193461}">
      <dgm:prSet/>
      <dgm:spPr/>
      <dgm:t>
        <a:bodyPr/>
        <a:lstStyle/>
        <a:p>
          <a:endParaRPr lang="en-US"/>
        </a:p>
      </dgm:t>
    </dgm:pt>
    <dgm:pt modelId="{36441232-750F-478B-A820-77F32DB0D814}">
      <dgm:prSet/>
      <dgm:spPr/>
      <dgm:t>
        <a:bodyPr/>
        <a:lstStyle/>
        <a:p>
          <a:r>
            <a:rPr lang="en-US"/>
            <a:t>Check the creator’s credentials.</a:t>
          </a:r>
        </a:p>
      </dgm:t>
    </dgm:pt>
    <dgm:pt modelId="{9CE3D25A-CC01-4A41-9F46-FBDE9631CC67}" type="parTrans" cxnId="{DED5F694-4DAE-46F2-8719-A6677117C633}">
      <dgm:prSet/>
      <dgm:spPr/>
      <dgm:t>
        <a:bodyPr/>
        <a:lstStyle/>
        <a:p>
          <a:endParaRPr lang="en-US"/>
        </a:p>
      </dgm:t>
    </dgm:pt>
    <dgm:pt modelId="{05F40A06-6605-41EE-A4D1-E0E888BC57E0}" type="sibTrans" cxnId="{DED5F694-4DAE-46F2-8719-A6677117C633}">
      <dgm:prSet/>
      <dgm:spPr/>
      <dgm:t>
        <a:bodyPr/>
        <a:lstStyle/>
        <a:p>
          <a:endParaRPr lang="en-US"/>
        </a:p>
      </dgm:t>
    </dgm:pt>
    <dgm:pt modelId="{734B6649-201A-42EF-AE09-68EF47FCF888}">
      <dgm:prSet/>
      <dgm:spPr/>
      <dgm:t>
        <a:bodyPr/>
        <a:lstStyle/>
        <a:p>
          <a:r>
            <a:rPr lang="en-US"/>
            <a:t>Choose</a:t>
          </a:r>
        </a:p>
      </dgm:t>
    </dgm:pt>
    <dgm:pt modelId="{02731B20-E738-4AA4-B584-4EAA1260A36C}" type="parTrans" cxnId="{63310145-D3F4-42EE-9409-01386625C676}">
      <dgm:prSet/>
      <dgm:spPr/>
      <dgm:t>
        <a:bodyPr/>
        <a:lstStyle/>
        <a:p>
          <a:endParaRPr lang="en-US"/>
        </a:p>
      </dgm:t>
    </dgm:pt>
    <dgm:pt modelId="{27CDDC1C-6950-46E8-87DF-A8B411593DB4}" type="sibTrans" cxnId="{63310145-D3F4-42EE-9409-01386625C676}">
      <dgm:prSet/>
      <dgm:spPr/>
      <dgm:t>
        <a:bodyPr/>
        <a:lstStyle/>
        <a:p>
          <a:endParaRPr lang="en-US"/>
        </a:p>
      </dgm:t>
    </dgm:pt>
    <dgm:pt modelId="{764DA066-5C71-47F1-80CF-0809A561B360}">
      <dgm:prSet/>
      <dgm:spPr/>
      <dgm:t>
        <a:bodyPr/>
        <a:lstStyle/>
        <a:p>
          <a:r>
            <a:rPr lang="en-US"/>
            <a:t>Choose a video that includes appropriate warm-up and cool-down exercises.</a:t>
          </a:r>
        </a:p>
      </dgm:t>
    </dgm:pt>
    <dgm:pt modelId="{1B54FC8B-4862-43AD-AE48-8A0584D1C2D3}" type="parTrans" cxnId="{F67A5353-3431-4CA9-96A6-E1AD6B69AA25}">
      <dgm:prSet/>
      <dgm:spPr/>
      <dgm:t>
        <a:bodyPr/>
        <a:lstStyle/>
        <a:p>
          <a:endParaRPr lang="en-US"/>
        </a:p>
      </dgm:t>
    </dgm:pt>
    <dgm:pt modelId="{10D69904-DBCB-47D7-8E82-D53CC94EDD7B}" type="sibTrans" cxnId="{F67A5353-3431-4CA9-96A6-E1AD6B69AA25}">
      <dgm:prSet/>
      <dgm:spPr/>
      <dgm:t>
        <a:bodyPr/>
        <a:lstStyle/>
        <a:p>
          <a:endParaRPr lang="en-US"/>
        </a:p>
      </dgm:t>
    </dgm:pt>
    <dgm:pt modelId="{6747668C-90F1-493F-8860-05D409C364EE}">
      <dgm:prSet/>
      <dgm:spPr/>
      <dgm:t>
        <a:bodyPr/>
        <a:lstStyle/>
        <a:p>
          <a:r>
            <a:rPr lang="en-US"/>
            <a:t>Make</a:t>
          </a:r>
        </a:p>
      </dgm:t>
    </dgm:pt>
    <dgm:pt modelId="{C832D47C-9E69-41E8-86A5-B832CA15B058}" type="parTrans" cxnId="{F2D3828B-0010-4DAB-83D1-BCB9DA3F715D}">
      <dgm:prSet/>
      <dgm:spPr/>
      <dgm:t>
        <a:bodyPr/>
        <a:lstStyle/>
        <a:p>
          <a:endParaRPr lang="en-US"/>
        </a:p>
      </dgm:t>
    </dgm:pt>
    <dgm:pt modelId="{382A8132-7A9F-4C49-A297-EA385B130E13}" type="sibTrans" cxnId="{F2D3828B-0010-4DAB-83D1-BCB9DA3F715D}">
      <dgm:prSet/>
      <dgm:spPr/>
      <dgm:t>
        <a:bodyPr/>
        <a:lstStyle/>
        <a:p>
          <a:endParaRPr lang="en-US"/>
        </a:p>
      </dgm:t>
    </dgm:pt>
    <dgm:pt modelId="{3C8273B3-0965-4A82-942C-4DE876DF47FE}">
      <dgm:prSet/>
      <dgm:spPr/>
      <dgm:t>
        <a:bodyPr/>
        <a:lstStyle/>
        <a:p>
          <a:r>
            <a:rPr lang="en-US"/>
            <a:t>Make sure the video contains only safe exercises.</a:t>
          </a:r>
        </a:p>
      </dgm:t>
    </dgm:pt>
    <dgm:pt modelId="{0DD815EF-D7C6-493D-A1DE-2A3FCD514D7A}" type="parTrans" cxnId="{8694989A-EB29-46CA-9A77-53ED5A10A038}">
      <dgm:prSet/>
      <dgm:spPr/>
      <dgm:t>
        <a:bodyPr/>
        <a:lstStyle/>
        <a:p>
          <a:endParaRPr lang="en-US"/>
        </a:p>
      </dgm:t>
    </dgm:pt>
    <dgm:pt modelId="{FECFD889-A194-4B79-96D0-87C4235FEDCB}" type="sibTrans" cxnId="{8694989A-EB29-46CA-9A77-53ED5A10A038}">
      <dgm:prSet/>
      <dgm:spPr/>
      <dgm:t>
        <a:bodyPr/>
        <a:lstStyle/>
        <a:p>
          <a:endParaRPr lang="en-US"/>
        </a:p>
      </dgm:t>
    </dgm:pt>
    <dgm:pt modelId="{898D1ADC-15F3-48BE-B4B1-4399E1D515C2}">
      <dgm:prSet/>
      <dgm:spPr/>
      <dgm:t>
        <a:bodyPr/>
        <a:lstStyle/>
        <a:p>
          <a:r>
            <a:rPr lang="en-US"/>
            <a:t>Choose</a:t>
          </a:r>
        </a:p>
      </dgm:t>
    </dgm:pt>
    <dgm:pt modelId="{1FAD5F8E-9B5D-4DB1-B94A-35545C97CCFF}" type="parTrans" cxnId="{2396C4F9-9C31-451F-8C5E-3D111A675785}">
      <dgm:prSet/>
      <dgm:spPr/>
      <dgm:t>
        <a:bodyPr/>
        <a:lstStyle/>
        <a:p>
          <a:endParaRPr lang="en-US"/>
        </a:p>
      </dgm:t>
    </dgm:pt>
    <dgm:pt modelId="{36A7F3BD-BE65-4CB9-9F1E-ED2035C4D1E4}" type="sibTrans" cxnId="{2396C4F9-9C31-451F-8C5E-3D111A675785}">
      <dgm:prSet/>
      <dgm:spPr/>
      <dgm:t>
        <a:bodyPr/>
        <a:lstStyle/>
        <a:p>
          <a:endParaRPr lang="en-US"/>
        </a:p>
      </dgm:t>
    </dgm:pt>
    <dgm:pt modelId="{91356514-80D3-47CE-8253-4CAD35EBDD51}">
      <dgm:prSet/>
      <dgm:spPr/>
      <dgm:t>
        <a:bodyPr/>
        <a:lstStyle/>
        <a:p>
          <a:r>
            <a:rPr lang="en-US"/>
            <a:t>Choose a video that rotates muscle groups and addresses all parts of fitness.</a:t>
          </a:r>
        </a:p>
      </dgm:t>
    </dgm:pt>
    <dgm:pt modelId="{78D5C983-AA04-44FF-8E79-88B5C533FD37}" type="parTrans" cxnId="{51092379-964A-4684-A88B-B3CCEAD19C8F}">
      <dgm:prSet/>
      <dgm:spPr/>
      <dgm:t>
        <a:bodyPr/>
        <a:lstStyle/>
        <a:p>
          <a:endParaRPr lang="en-US"/>
        </a:p>
      </dgm:t>
    </dgm:pt>
    <dgm:pt modelId="{6C82546D-0C84-4D02-83CC-64270E011FB7}" type="sibTrans" cxnId="{51092379-964A-4684-A88B-B3CCEAD19C8F}">
      <dgm:prSet/>
      <dgm:spPr/>
      <dgm:t>
        <a:bodyPr/>
        <a:lstStyle/>
        <a:p>
          <a:endParaRPr lang="en-US"/>
        </a:p>
      </dgm:t>
    </dgm:pt>
    <dgm:pt modelId="{08516AC5-27FE-1345-ADE2-D39E9AB31F12}" type="pres">
      <dgm:prSet presAssocID="{8DE928F6-E189-49BE-A355-02761181FA48}" presName="Name0" presStyleCnt="0">
        <dgm:presLayoutVars>
          <dgm:dir/>
          <dgm:animLvl val="lvl"/>
          <dgm:resizeHandles val="exact"/>
        </dgm:presLayoutVars>
      </dgm:prSet>
      <dgm:spPr/>
    </dgm:pt>
    <dgm:pt modelId="{DD99BC6F-9F38-9847-BB6F-5E4E1EDD48ED}" type="pres">
      <dgm:prSet presAssocID="{898D1ADC-15F3-48BE-B4B1-4399E1D515C2}" presName="boxAndChildren" presStyleCnt="0"/>
      <dgm:spPr/>
    </dgm:pt>
    <dgm:pt modelId="{6517A1DD-F167-A446-9519-BF4286A2E690}" type="pres">
      <dgm:prSet presAssocID="{898D1ADC-15F3-48BE-B4B1-4399E1D515C2}" presName="parentTextBox" presStyleLbl="alignNode1" presStyleIdx="0" presStyleCnt="4"/>
      <dgm:spPr/>
    </dgm:pt>
    <dgm:pt modelId="{FA2B8572-ABE7-5D4A-9823-88C766C53166}" type="pres">
      <dgm:prSet presAssocID="{898D1ADC-15F3-48BE-B4B1-4399E1D515C2}" presName="descendantBox" presStyleLbl="bgAccFollowNode1" presStyleIdx="0" presStyleCnt="4"/>
      <dgm:spPr/>
    </dgm:pt>
    <dgm:pt modelId="{F432C17F-5E01-DA4C-BFBD-AB459E7C0258}" type="pres">
      <dgm:prSet presAssocID="{382A8132-7A9F-4C49-A297-EA385B130E13}" presName="sp" presStyleCnt="0"/>
      <dgm:spPr/>
    </dgm:pt>
    <dgm:pt modelId="{B0E03574-9D88-1749-B1BC-04B7456A8A69}" type="pres">
      <dgm:prSet presAssocID="{6747668C-90F1-493F-8860-05D409C364EE}" presName="arrowAndChildren" presStyleCnt="0"/>
      <dgm:spPr/>
    </dgm:pt>
    <dgm:pt modelId="{616F37B1-5F8E-5C44-AE7E-7794591941ED}" type="pres">
      <dgm:prSet presAssocID="{6747668C-90F1-493F-8860-05D409C364EE}" presName="parentTextArrow" presStyleLbl="node1" presStyleIdx="0" presStyleCnt="0"/>
      <dgm:spPr/>
    </dgm:pt>
    <dgm:pt modelId="{4E1402C5-8CCC-AE4C-BF3B-1F3E70141288}" type="pres">
      <dgm:prSet presAssocID="{6747668C-90F1-493F-8860-05D409C364EE}" presName="arrow" presStyleLbl="alignNode1" presStyleIdx="1" presStyleCnt="4"/>
      <dgm:spPr/>
    </dgm:pt>
    <dgm:pt modelId="{54F9BDD2-20D0-534E-AAEA-BF1AC2209DF2}" type="pres">
      <dgm:prSet presAssocID="{6747668C-90F1-493F-8860-05D409C364EE}" presName="descendantArrow" presStyleLbl="bgAccFollowNode1" presStyleIdx="1" presStyleCnt="4"/>
      <dgm:spPr/>
    </dgm:pt>
    <dgm:pt modelId="{AC795DF2-8FA2-C947-9AAC-0B8892B86CF7}" type="pres">
      <dgm:prSet presAssocID="{27CDDC1C-6950-46E8-87DF-A8B411593DB4}" presName="sp" presStyleCnt="0"/>
      <dgm:spPr/>
    </dgm:pt>
    <dgm:pt modelId="{27EA2198-DDC2-4F4F-B758-4C3E83FE1432}" type="pres">
      <dgm:prSet presAssocID="{734B6649-201A-42EF-AE09-68EF47FCF888}" presName="arrowAndChildren" presStyleCnt="0"/>
      <dgm:spPr/>
    </dgm:pt>
    <dgm:pt modelId="{C769FBB8-EE58-6346-BCE5-0C0A4E548AB2}" type="pres">
      <dgm:prSet presAssocID="{734B6649-201A-42EF-AE09-68EF47FCF888}" presName="parentTextArrow" presStyleLbl="node1" presStyleIdx="0" presStyleCnt="0"/>
      <dgm:spPr/>
    </dgm:pt>
    <dgm:pt modelId="{06116914-75AD-0E41-97FD-8A8081793980}" type="pres">
      <dgm:prSet presAssocID="{734B6649-201A-42EF-AE09-68EF47FCF888}" presName="arrow" presStyleLbl="alignNode1" presStyleIdx="2" presStyleCnt="4"/>
      <dgm:spPr/>
    </dgm:pt>
    <dgm:pt modelId="{6004AD7D-5F04-C640-B89C-53190711EE01}" type="pres">
      <dgm:prSet presAssocID="{734B6649-201A-42EF-AE09-68EF47FCF888}" presName="descendantArrow" presStyleLbl="bgAccFollowNode1" presStyleIdx="2" presStyleCnt="4"/>
      <dgm:spPr/>
    </dgm:pt>
    <dgm:pt modelId="{507B7B8C-0F0A-1946-8C43-541DA3F2488E}" type="pres">
      <dgm:prSet presAssocID="{1F4E4192-ABA0-4D2D-BBC5-F3908F283E67}" presName="sp" presStyleCnt="0"/>
      <dgm:spPr/>
    </dgm:pt>
    <dgm:pt modelId="{042D2E41-13FD-624E-A93B-113E8CB5795C}" type="pres">
      <dgm:prSet presAssocID="{FAE705BA-1AC6-47F4-B8ED-898A02D99FF2}" presName="arrowAndChildren" presStyleCnt="0"/>
      <dgm:spPr/>
    </dgm:pt>
    <dgm:pt modelId="{0DD30712-BB1C-D848-ABD9-B9AA61B8F4F1}" type="pres">
      <dgm:prSet presAssocID="{FAE705BA-1AC6-47F4-B8ED-898A02D99FF2}" presName="parentTextArrow" presStyleLbl="node1" presStyleIdx="0" presStyleCnt="0"/>
      <dgm:spPr/>
    </dgm:pt>
    <dgm:pt modelId="{E4EE14F8-5947-F545-A160-07915518D107}" type="pres">
      <dgm:prSet presAssocID="{FAE705BA-1AC6-47F4-B8ED-898A02D99FF2}" presName="arrow" presStyleLbl="alignNode1" presStyleIdx="3" presStyleCnt="4"/>
      <dgm:spPr/>
    </dgm:pt>
    <dgm:pt modelId="{0053E658-A5D7-B94F-BB29-E4C78E754C41}" type="pres">
      <dgm:prSet presAssocID="{FAE705BA-1AC6-47F4-B8ED-898A02D99FF2}" presName="descendantArrow" presStyleLbl="bgAccFollowNode1" presStyleIdx="3" presStyleCnt="4"/>
      <dgm:spPr/>
    </dgm:pt>
  </dgm:ptLst>
  <dgm:cxnLst>
    <dgm:cxn modelId="{E84EA423-E4F5-214B-A511-636A398C485A}" type="presOf" srcId="{734B6649-201A-42EF-AE09-68EF47FCF888}" destId="{C769FBB8-EE58-6346-BCE5-0C0A4E548AB2}" srcOrd="0" destOrd="0" presId="urn:microsoft.com/office/officeart/2016/7/layout/VerticalDownArrowProcess"/>
    <dgm:cxn modelId="{D6DBAD28-4023-4A43-A0B3-1D44CF3B370B}" type="presOf" srcId="{91356514-80D3-47CE-8253-4CAD35EBDD51}" destId="{FA2B8572-ABE7-5D4A-9823-88C766C53166}" srcOrd="0" destOrd="0" presId="urn:microsoft.com/office/officeart/2016/7/layout/VerticalDownArrowProcess"/>
    <dgm:cxn modelId="{B88BFA37-95CE-CA45-A07E-E95A76F7E16B}" type="presOf" srcId="{FAE705BA-1AC6-47F4-B8ED-898A02D99FF2}" destId="{0DD30712-BB1C-D848-ABD9-B9AA61B8F4F1}" srcOrd="0" destOrd="0" presId="urn:microsoft.com/office/officeart/2016/7/layout/VerticalDownArrowProcess"/>
    <dgm:cxn modelId="{63310145-D3F4-42EE-9409-01386625C676}" srcId="{8DE928F6-E189-49BE-A355-02761181FA48}" destId="{734B6649-201A-42EF-AE09-68EF47FCF888}" srcOrd="1" destOrd="0" parTransId="{02731B20-E738-4AA4-B584-4EAA1260A36C}" sibTransId="{27CDDC1C-6950-46E8-87DF-A8B411593DB4}"/>
    <dgm:cxn modelId="{F67A5353-3431-4CA9-96A6-E1AD6B69AA25}" srcId="{734B6649-201A-42EF-AE09-68EF47FCF888}" destId="{764DA066-5C71-47F1-80CF-0809A561B360}" srcOrd="0" destOrd="0" parTransId="{1B54FC8B-4862-43AD-AE48-8A0584D1C2D3}" sibTransId="{10D69904-DBCB-47D7-8E82-D53CC94EDD7B}"/>
    <dgm:cxn modelId="{51092379-964A-4684-A88B-B3CCEAD19C8F}" srcId="{898D1ADC-15F3-48BE-B4B1-4399E1D515C2}" destId="{91356514-80D3-47CE-8253-4CAD35EBDD51}" srcOrd="0" destOrd="0" parTransId="{78D5C983-AA04-44FF-8E79-88B5C533FD37}" sibTransId="{6C82546D-0C84-4D02-83CC-64270E011FB7}"/>
    <dgm:cxn modelId="{F2D3828B-0010-4DAB-83D1-BCB9DA3F715D}" srcId="{8DE928F6-E189-49BE-A355-02761181FA48}" destId="{6747668C-90F1-493F-8860-05D409C364EE}" srcOrd="2" destOrd="0" parTransId="{C832D47C-9E69-41E8-86A5-B832CA15B058}" sibTransId="{382A8132-7A9F-4C49-A297-EA385B130E13}"/>
    <dgm:cxn modelId="{F0544290-4412-0E4C-9906-CB0D3C4FEF56}" type="presOf" srcId="{6747668C-90F1-493F-8860-05D409C364EE}" destId="{616F37B1-5F8E-5C44-AE7E-7794591941ED}" srcOrd="0" destOrd="0" presId="urn:microsoft.com/office/officeart/2016/7/layout/VerticalDownArrowProcess"/>
    <dgm:cxn modelId="{5A66A391-D9D4-C34C-947D-7FCC6149D278}" type="presOf" srcId="{36441232-750F-478B-A820-77F32DB0D814}" destId="{0053E658-A5D7-B94F-BB29-E4C78E754C41}" srcOrd="0" destOrd="0" presId="urn:microsoft.com/office/officeart/2016/7/layout/VerticalDownArrowProcess"/>
    <dgm:cxn modelId="{B4959A92-50E2-B24D-BB77-E17392DE9FAE}" type="presOf" srcId="{764DA066-5C71-47F1-80CF-0809A561B360}" destId="{6004AD7D-5F04-C640-B89C-53190711EE01}" srcOrd="0" destOrd="0" presId="urn:microsoft.com/office/officeart/2016/7/layout/VerticalDownArrowProcess"/>
    <dgm:cxn modelId="{37220E93-4714-DD48-BC70-1AFCEC324B2B}" type="presOf" srcId="{3C8273B3-0965-4A82-942C-4DE876DF47FE}" destId="{54F9BDD2-20D0-534E-AAEA-BF1AC2209DF2}" srcOrd="0" destOrd="0" presId="urn:microsoft.com/office/officeart/2016/7/layout/VerticalDownArrowProcess"/>
    <dgm:cxn modelId="{DED5F694-4DAE-46F2-8719-A6677117C633}" srcId="{FAE705BA-1AC6-47F4-B8ED-898A02D99FF2}" destId="{36441232-750F-478B-A820-77F32DB0D814}" srcOrd="0" destOrd="0" parTransId="{9CE3D25A-CC01-4A41-9F46-FBDE9631CC67}" sibTransId="{05F40A06-6605-41EE-A4D1-E0E888BC57E0}"/>
    <dgm:cxn modelId="{8694989A-EB29-46CA-9A77-53ED5A10A038}" srcId="{6747668C-90F1-493F-8860-05D409C364EE}" destId="{3C8273B3-0965-4A82-942C-4DE876DF47FE}" srcOrd="0" destOrd="0" parTransId="{0DD815EF-D7C6-493D-A1DE-2A3FCD514D7A}" sibTransId="{FECFD889-A194-4B79-96D0-87C4235FEDCB}"/>
    <dgm:cxn modelId="{D3805EB1-580A-4724-97C7-AE37C0193461}" srcId="{8DE928F6-E189-49BE-A355-02761181FA48}" destId="{FAE705BA-1AC6-47F4-B8ED-898A02D99FF2}" srcOrd="0" destOrd="0" parTransId="{658030AB-C7DB-49EE-963B-9D2063985C08}" sibTransId="{1F4E4192-ABA0-4D2D-BBC5-F3908F283E67}"/>
    <dgm:cxn modelId="{C5A014C0-EDDF-2642-8F66-B8777835E8F1}" type="presOf" srcId="{734B6649-201A-42EF-AE09-68EF47FCF888}" destId="{06116914-75AD-0E41-97FD-8A8081793980}" srcOrd="1" destOrd="0" presId="urn:microsoft.com/office/officeart/2016/7/layout/VerticalDownArrowProcess"/>
    <dgm:cxn modelId="{BA8548C6-E3C9-6441-976F-A6ED704CE687}" type="presOf" srcId="{898D1ADC-15F3-48BE-B4B1-4399E1D515C2}" destId="{6517A1DD-F167-A446-9519-BF4286A2E690}" srcOrd="0" destOrd="0" presId="urn:microsoft.com/office/officeart/2016/7/layout/VerticalDownArrowProcess"/>
    <dgm:cxn modelId="{10EDD8CA-D3F1-6042-95D4-40E74031AC73}" type="presOf" srcId="{6747668C-90F1-493F-8860-05D409C364EE}" destId="{4E1402C5-8CCC-AE4C-BF3B-1F3E70141288}" srcOrd="1" destOrd="0" presId="urn:microsoft.com/office/officeart/2016/7/layout/VerticalDownArrowProcess"/>
    <dgm:cxn modelId="{C10415E8-7BB9-A348-920D-B278CC40F1F3}" type="presOf" srcId="{8DE928F6-E189-49BE-A355-02761181FA48}" destId="{08516AC5-27FE-1345-ADE2-D39E9AB31F12}" srcOrd="0" destOrd="0" presId="urn:microsoft.com/office/officeart/2016/7/layout/VerticalDownArrowProcess"/>
    <dgm:cxn modelId="{0D54DAF1-7330-CE40-B845-1067BB339098}" type="presOf" srcId="{FAE705BA-1AC6-47F4-B8ED-898A02D99FF2}" destId="{E4EE14F8-5947-F545-A160-07915518D107}" srcOrd="1" destOrd="0" presId="urn:microsoft.com/office/officeart/2016/7/layout/VerticalDownArrowProcess"/>
    <dgm:cxn modelId="{2396C4F9-9C31-451F-8C5E-3D111A675785}" srcId="{8DE928F6-E189-49BE-A355-02761181FA48}" destId="{898D1ADC-15F3-48BE-B4B1-4399E1D515C2}" srcOrd="3" destOrd="0" parTransId="{1FAD5F8E-9B5D-4DB1-B94A-35545C97CCFF}" sibTransId="{36A7F3BD-BE65-4CB9-9F1E-ED2035C4D1E4}"/>
    <dgm:cxn modelId="{384F7612-EB6F-B641-917C-2E5E1C473E29}" type="presParOf" srcId="{08516AC5-27FE-1345-ADE2-D39E9AB31F12}" destId="{DD99BC6F-9F38-9847-BB6F-5E4E1EDD48ED}" srcOrd="0" destOrd="0" presId="urn:microsoft.com/office/officeart/2016/7/layout/VerticalDownArrowProcess"/>
    <dgm:cxn modelId="{4D90AAEC-EA04-5C42-B841-E9B08B1B0CB4}" type="presParOf" srcId="{DD99BC6F-9F38-9847-BB6F-5E4E1EDD48ED}" destId="{6517A1DD-F167-A446-9519-BF4286A2E690}" srcOrd="0" destOrd="0" presId="urn:microsoft.com/office/officeart/2016/7/layout/VerticalDownArrowProcess"/>
    <dgm:cxn modelId="{DBCDC8D3-4C4F-E24A-8883-259DE006DB32}" type="presParOf" srcId="{DD99BC6F-9F38-9847-BB6F-5E4E1EDD48ED}" destId="{FA2B8572-ABE7-5D4A-9823-88C766C53166}" srcOrd="1" destOrd="0" presId="urn:microsoft.com/office/officeart/2016/7/layout/VerticalDownArrowProcess"/>
    <dgm:cxn modelId="{5CC84071-57EC-5148-A35B-F2BDE94D0990}" type="presParOf" srcId="{08516AC5-27FE-1345-ADE2-D39E9AB31F12}" destId="{F432C17F-5E01-DA4C-BFBD-AB459E7C0258}" srcOrd="1" destOrd="0" presId="urn:microsoft.com/office/officeart/2016/7/layout/VerticalDownArrowProcess"/>
    <dgm:cxn modelId="{D7283CAA-93C8-2949-9AC0-6B616AAEEEC2}" type="presParOf" srcId="{08516AC5-27FE-1345-ADE2-D39E9AB31F12}" destId="{B0E03574-9D88-1749-B1BC-04B7456A8A69}" srcOrd="2" destOrd="0" presId="urn:microsoft.com/office/officeart/2016/7/layout/VerticalDownArrowProcess"/>
    <dgm:cxn modelId="{A892718C-7625-D445-B7D7-67BCAA4E1F47}" type="presParOf" srcId="{B0E03574-9D88-1749-B1BC-04B7456A8A69}" destId="{616F37B1-5F8E-5C44-AE7E-7794591941ED}" srcOrd="0" destOrd="0" presId="urn:microsoft.com/office/officeart/2016/7/layout/VerticalDownArrowProcess"/>
    <dgm:cxn modelId="{B036707F-0AF1-8741-AA9B-27FD114B4C6D}" type="presParOf" srcId="{B0E03574-9D88-1749-B1BC-04B7456A8A69}" destId="{4E1402C5-8CCC-AE4C-BF3B-1F3E70141288}" srcOrd="1" destOrd="0" presId="urn:microsoft.com/office/officeart/2016/7/layout/VerticalDownArrowProcess"/>
    <dgm:cxn modelId="{7F53C479-B297-984D-904D-EAE9DC7DEA30}" type="presParOf" srcId="{B0E03574-9D88-1749-B1BC-04B7456A8A69}" destId="{54F9BDD2-20D0-534E-AAEA-BF1AC2209DF2}" srcOrd="2" destOrd="0" presId="urn:microsoft.com/office/officeart/2016/7/layout/VerticalDownArrowProcess"/>
    <dgm:cxn modelId="{C7F173D4-EE15-EF49-BA8C-637E341ED98E}" type="presParOf" srcId="{08516AC5-27FE-1345-ADE2-D39E9AB31F12}" destId="{AC795DF2-8FA2-C947-9AAC-0B8892B86CF7}" srcOrd="3" destOrd="0" presId="urn:microsoft.com/office/officeart/2016/7/layout/VerticalDownArrowProcess"/>
    <dgm:cxn modelId="{17165C06-0C0F-E149-83C9-E275B5EFF35A}" type="presParOf" srcId="{08516AC5-27FE-1345-ADE2-D39E9AB31F12}" destId="{27EA2198-DDC2-4F4F-B758-4C3E83FE1432}" srcOrd="4" destOrd="0" presId="urn:microsoft.com/office/officeart/2016/7/layout/VerticalDownArrowProcess"/>
    <dgm:cxn modelId="{AF239C0F-16CE-A944-AC16-7D63F8F505FF}" type="presParOf" srcId="{27EA2198-DDC2-4F4F-B758-4C3E83FE1432}" destId="{C769FBB8-EE58-6346-BCE5-0C0A4E548AB2}" srcOrd="0" destOrd="0" presId="urn:microsoft.com/office/officeart/2016/7/layout/VerticalDownArrowProcess"/>
    <dgm:cxn modelId="{63707A25-6B7C-0241-93BB-E62D4D45AB9C}" type="presParOf" srcId="{27EA2198-DDC2-4F4F-B758-4C3E83FE1432}" destId="{06116914-75AD-0E41-97FD-8A8081793980}" srcOrd="1" destOrd="0" presId="urn:microsoft.com/office/officeart/2016/7/layout/VerticalDownArrowProcess"/>
    <dgm:cxn modelId="{DD06051F-999C-9848-B21F-1973EA3E290A}" type="presParOf" srcId="{27EA2198-DDC2-4F4F-B758-4C3E83FE1432}" destId="{6004AD7D-5F04-C640-B89C-53190711EE01}" srcOrd="2" destOrd="0" presId="urn:microsoft.com/office/officeart/2016/7/layout/VerticalDownArrowProcess"/>
    <dgm:cxn modelId="{B46DA0FA-EE43-A443-8025-CAB60E52D992}" type="presParOf" srcId="{08516AC5-27FE-1345-ADE2-D39E9AB31F12}" destId="{507B7B8C-0F0A-1946-8C43-541DA3F2488E}" srcOrd="5" destOrd="0" presId="urn:microsoft.com/office/officeart/2016/7/layout/VerticalDownArrowProcess"/>
    <dgm:cxn modelId="{773255C2-BD2E-074B-A0DE-3136EF70CE4F}" type="presParOf" srcId="{08516AC5-27FE-1345-ADE2-D39E9AB31F12}" destId="{042D2E41-13FD-624E-A93B-113E8CB5795C}" srcOrd="6" destOrd="0" presId="urn:microsoft.com/office/officeart/2016/7/layout/VerticalDownArrowProcess"/>
    <dgm:cxn modelId="{9791F7B1-BA5C-DE43-8174-8345289497A9}" type="presParOf" srcId="{042D2E41-13FD-624E-A93B-113E8CB5795C}" destId="{0DD30712-BB1C-D848-ABD9-B9AA61B8F4F1}" srcOrd="0" destOrd="0" presId="urn:microsoft.com/office/officeart/2016/7/layout/VerticalDownArrowProcess"/>
    <dgm:cxn modelId="{57F439FE-E03A-5C4A-9C20-A765984A48DC}" type="presParOf" srcId="{042D2E41-13FD-624E-A93B-113E8CB5795C}" destId="{E4EE14F8-5947-F545-A160-07915518D107}" srcOrd="1" destOrd="0" presId="urn:microsoft.com/office/officeart/2016/7/layout/VerticalDownArrowProcess"/>
    <dgm:cxn modelId="{1D409FC2-6D34-BD4B-8157-C232CDBC4407}" type="presParOf" srcId="{042D2E41-13FD-624E-A93B-113E8CB5795C}" destId="{0053E658-A5D7-B94F-BB29-E4C78E754C41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42845F7-013C-4EF4-B78F-D6AB3175776B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5BBE320-E26B-44A3-A8B5-FCBF5C8FAF38}">
      <dgm:prSet/>
      <dgm:spPr/>
      <dgm:t>
        <a:bodyPr/>
        <a:lstStyle/>
        <a:p>
          <a:r>
            <a:rPr lang="en-US"/>
            <a:t>Choose</a:t>
          </a:r>
        </a:p>
      </dgm:t>
    </dgm:pt>
    <dgm:pt modelId="{658693EC-63CD-4B16-9652-C27BA967CFF2}" type="parTrans" cxnId="{D3CA7B52-0B3C-4980-A16A-81E424111053}">
      <dgm:prSet/>
      <dgm:spPr/>
      <dgm:t>
        <a:bodyPr/>
        <a:lstStyle/>
        <a:p>
          <a:endParaRPr lang="en-US"/>
        </a:p>
      </dgm:t>
    </dgm:pt>
    <dgm:pt modelId="{C751A411-412A-4C73-BAD7-391804E4AB09}" type="sibTrans" cxnId="{D3CA7B52-0B3C-4980-A16A-81E424111053}">
      <dgm:prSet/>
      <dgm:spPr/>
      <dgm:t>
        <a:bodyPr/>
        <a:lstStyle/>
        <a:p>
          <a:endParaRPr lang="en-US"/>
        </a:p>
      </dgm:t>
    </dgm:pt>
    <dgm:pt modelId="{486ABBF2-FAF4-47A6-8B01-E93216E1B5B9}">
      <dgm:prSet/>
      <dgm:spPr/>
      <dgm:t>
        <a:bodyPr/>
        <a:lstStyle/>
        <a:p>
          <a:r>
            <a:rPr lang="en-US"/>
            <a:t>Choose a video that is appropriate for you.</a:t>
          </a:r>
        </a:p>
      </dgm:t>
    </dgm:pt>
    <dgm:pt modelId="{0EE7879E-5B4E-415B-8BCD-00A4826A21AE}" type="parTrans" cxnId="{76AC7A1B-C36E-4E49-A34F-B805324C885D}">
      <dgm:prSet/>
      <dgm:spPr/>
      <dgm:t>
        <a:bodyPr/>
        <a:lstStyle/>
        <a:p>
          <a:endParaRPr lang="en-US"/>
        </a:p>
      </dgm:t>
    </dgm:pt>
    <dgm:pt modelId="{930311D9-1F4B-43A9-BAA4-BB7EC650CF75}" type="sibTrans" cxnId="{76AC7A1B-C36E-4E49-A34F-B805324C885D}">
      <dgm:prSet/>
      <dgm:spPr/>
      <dgm:t>
        <a:bodyPr/>
        <a:lstStyle/>
        <a:p>
          <a:endParaRPr lang="en-US"/>
        </a:p>
      </dgm:t>
    </dgm:pt>
    <dgm:pt modelId="{C9987BA1-5314-4FA9-9043-2C6473556569}">
      <dgm:prSet/>
      <dgm:spPr/>
      <dgm:t>
        <a:bodyPr/>
        <a:lstStyle/>
        <a:p>
          <a:r>
            <a:rPr lang="en-US"/>
            <a:t>Make</a:t>
          </a:r>
        </a:p>
      </dgm:t>
    </dgm:pt>
    <dgm:pt modelId="{6F637A90-F102-43C3-8CBF-A88E7C226253}" type="parTrans" cxnId="{005E03C4-D54C-4801-A8CD-AEEAF29EF066}">
      <dgm:prSet/>
      <dgm:spPr/>
      <dgm:t>
        <a:bodyPr/>
        <a:lstStyle/>
        <a:p>
          <a:endParaRPr lang="en-US"/>
        </a:p>
      </dgm:t>
    </dgm:pt>
    <dgm:pt modelId="{60A06081-CBA3-4597-9652-99A0C26FCBC1}" type="sibTrans" cxnId="{005E03C4-D54C-4801-A8CD-AEEAF29EF066}">
      <dgm:prSet/>
      <dgm:spPr/>
      <dgm:t>
        <a:bodyPr/>
        <a:lstStyle/>
        <a:p>
          <a:endParaRPr lang="en-US"/>
        </a:p>
      </dgm:t>
    </dgm:pt>
    <dgm:pt modelId="{7D8F2BD2-DB37-435D-9929-63F1495E6460}">
      <dgm:prSet/>
      <dgm:spPr/>
      <dgm:t>
        <a:bodyPr/>
        <a:lstStyle/>
        <a:p>
          <a:r>
            <a:rPr lang="en-US"/>
            <a:t>Make sure the exercises start gradually and progress in intensity.</a:t>
          </a:r>
        </a:p>
      </dgm:t>
    </dgm:pt>
    <dgm:pt modelId="{25967D2C-32B2-47A2-9692-C58A1DC81045}" type="parTrans" cxnId="{71551D22-CAD0-4DBA-ACF5-8AA3E1FFD9B4}">
      <dgm:prSet/>
      <dgm:spPr/>
      <dgm:t>
        <a:bodyPr/>
        <a:lstStyle/>
        <a:p>
          <a:endParaRPr lang="en-US"/>
        </a:p>
      </dgm:t>
    </dgm:pt>
    <dgm:pt modelId="{856338B2-B4B3-4E9B-9ED5-4CE7843671E7}" type="sibTrans" cxnId="{71551D22-CAD0-4DBA-ACF5-8AA3E1FFD9B4}">
      <dgm:prSet/>
      <dgm:spPr/>
      <dgm:t>
        <a:bodyPr/>
        <a:lstStyle/>
        <a:p>
          <a:endParaRPr lang="en-US"/>
        </a:p>
      </dgm:t>
    </dgm:pt>
    <dgm:pt modelId="{F910201A-A1F7-4DA4-B0FE-F08CA15DA511}">
      <dgm:prSet/>
      <dgm:spPr/>
      <dgm:t>
        <a:bodyPr/>
        <a:lstStyle/>
        <a:p>
          <a:r>
            <a:rPr lang="en-US"/>
            <a:t>Choose</a:t>
          </a:r>
        </a:p>
      </dgm:t>
    </dgm:pt>
    <dgm:pt modelId="{4EC2EAA9-4637-450F-AAF7-9F855F752A0D}" type="parTrans" cxnId="{3BDC4012-2983-4AB6-B46F-8E7C6CA676E1}">
      <dgm:prSet/>
      <dgm:spPr/>
      <dgm:t>
        <a:bodyPr/>
        <a:lstStyle/>
        <a:p>
          <a:endParaRPr lang="en-US"/>
        </a:p>
      </dgm:t>
    </dgm:pt>
    <dgm:pt modelId="{590B3D7D-E5CD-4FDA-89B6-E4E8F2CD0758}" type="sibTrans" cxnId="{3BDC4012-2983-4AB6-B46F-8E7C6CA676E1}">
      <dgm:prSet/>
      <dgm:spPr/>
      <dgm:t>
        <a:bodyPr/>
        <a:lstStyle/>
        <a:p>
          <a:endParaRPr lang="en-US"/>
        </a:p>
      </dgm:t>
    </dgm:pt>
    <dgm:pt modelId="{1206F785-3584-4731-B100-9FFFF9E70264}">
      <dgm:prSet/>
      <dgm:spPr/>
      <dgm:t>
        <a:bodyPr/>
        <a:lstStyle/>
        <a:p>
          <a:r>
            <a:rPr lang="en-US"/>
            <a:t>Choose a video with a fun and interesting routine.</a:t>
          </a:r>
        </a:p>
      </dgm:t>
    </dgm:pt>
    <dgm:pt modelId="{10C89088-01E8-4933-9EED-9681D5F1C1C4}" type="parTrans" cxnId="{E375027C-B8B9-4D01-BFA0-807E09E46A25}">
      <dgm:prSet/>
      <dgm:spPr/>
      <dgm:t>
        <a:bodyPr/>
        <a:lstStyle/>
        <a:p>
          <a:endParaRPr lang="en-US"/>
        </a:p>
      </dgm:t>
    </dgm:pt>
    <dgm:pt modelId="{F11C9EA2-0205-41DA-AAFA-3C01D50CD781}" type="sibTrans" cxnId="{E375027C-B8B9-4D01-BFA0-807E09E46A25}">
      <dgm:prSet/>
      <dgm:spPr/>
      <dgm:t>
        <a:bodyPr/>
        <a:lstStyle/>
        <a:p>
          <a:endParaRPr lang="en-US"/>
        </a:p>
      </dgm:t>
    </dgm:pt>
    <dgm:pt modelId="{02EB6EFE-30C1-4FBD-8303-CB4979BBEC2A}">
      <dgm:prSet/>
      <dgm:spPr/>
      <dgm:t>
        <a:bodyPr/>
        <a:lstStyle/>
        <a:p>
          <a:r>
            <a:rPr lang="en-US"/>
            <a:t>Modify</a:t>
          </a:r>
        </a:p>
      </dgm:t>
    </dgm:pt>
    <dgm:pt modelId="{E03F61B9-ED15-4F1A-A2D0-386AE08348E1}" type="parTrans" cxnId="{48C4DA58-7B9C-4F99-963D-8D14B906FF01}">
      <dgm:prSet/>
      <dgm:spPr/>
      <dgm:t>
        <a:bodyPr/>
        <a:lstStyle/>
        <a:p>
          <a:endParaRPr lang="en-US"/>
        </a:p>
      </dgm:t>
    </dgm:pt>
    <dgm:pt modelId="{85FFA38E-9E7D-4304-A8BF-8F162C565F21}" type="sibTrans" cxnId="{48C4DA58-7B9C-4F99-963D-8D14B906FF01}">
      <dgm:prSet/>
      <dgm:spPr/>
      <dgm:t>
        <a:bodyPr/>
        <a:lstStyle/>
        <a:p>
          <a:endParaRPr lang="en-US"/>
        </a:p>
      </dgm:t>
    </dgm:pt>
    <dgm:pt modelId="{EAD528A6-5CB1-4639-9DA9-8310A7194078}">
      <dgm:prSet/>
      <dgm:spPr/>
      <dgm:t>
        <a:bodyPr/>
        <a:lstStyle/>
        <a:p>
          <a:r>
            <a:rPr lang="en-US"/>
            <a:t>If the video does not meet all of these guidelines, modify it.</a:t>
          </a:r>
        </a:p>
      </dgm:t>
    </dgm:pt>
    <dgm:pt modelId="{4045431B-54F2-4997-9D2A-A39AF423F77D}" type="parTrans" cxnId="{53C6DE70-B031-4C6E-885C-2D98F0DAF7D6}">
      <dgm:prSet/>
      <dgm:spPr/>
      <dgm:t>
        <a:bodyPr/>
        <a:lstStyle/>
        <a:p>
          <a:endParaRPr lang="en-US"/>
        </a:p>
      </dgm:t>
    </dgm:pt>
    <dgm:pt modelId="{2DEB8B8A-2D0A-4FA0-BEBE-6AF6588921CC}" type="sibTrans" cxnId="{53C6DE70-B031-4C6E-885C-2D98F0DAF7D6}">
      <dgm:prSet/>
      <dgm:spPr/>
      <dgm:t>
        <a:bodyPr/>
        <a:lstStyle/>
        <a:p>
          <a:endParaRPr lang="en-US"/>
        </a:p>
      </dgm:t>
    </dgm:pt>
    <dgm:pt modelId="{47A9B4EF-8BCE-9049-83F0-5F94DE712E6A}" type="pres">
      <dgm:prSet presAssocID="{542845F7-013C-4EF4-B78F-D6AB3175776B}" presName="Name0" presStyleCnt="0">
        <dgm:presLayoutVars>
          <dgm:dir/>
          <dgm:animLvl val="lvl"/>
          <dgm:resizeHandles val="exact"/>
        </dgm:presLayoutVars>
      </dgm:prSet>
      <dgm:spPr/>
    </dgm:pt>
    <dgm:pt modelId="{547ECEC4-F7E1-034A-A584-AEDFBB7946B7}" type="pres">
      <dgm:prSet presAssocID="{02EB6EFE-30C1-4FBD-8303-CB4979BBEC2A}" presName="boxAndChildren" presStyleCnt="0"/>
      <dgm:spPr/>
    </dgm:pt>
    <dgm:pt modelId="{F07DC8DA-8281-F442-9CC1-791EE45E2A95}" type="pres">
      <dgm:prSet presAssocID="{02EB6EFE-30C1-4FBD-8303-CB4979BBEC2A}" presName="parentTextBox" presStyleLbl="alignNode1" presStyleIdx="0" presStyleCnt="4"/>
      <dgm:spPr/>
    </dgm:pt>
    <dgm:pt modelId="{0F0DEAF4-DB6C-1644-8334-04A38464FBA6}" type="pres">
      <dgm:prSet presAssocID="{02EB6EFE-30C1-4FBD-8303-CB4979BBEC2A}" presName="descendantBox" presStyleLbl="bgAccFollowNode1" presStyleIdx="0" presStyleCnt="4"/>
      <dgm:spPr/>
    </dgm:pt>
    <dgm:pt modelId="{AF7BA66E-2550-1F4E-8AB1-3B2C8057348B}" type="pres">
      <dgm:prSet presAssocID="{590B3D7D-E5CD-4FDA-89B6-E4E8F2CD0758}" presName="sp" presStyleCnt="0"/>
      <dgm:spPr/>
    </dgm:pt>
    <dgm:pt modelId="{8F7E95FD-1EE1-9942-8C36-375537E5137F}" type="pres">
      <dgm:prSet presAssocID="{F910201A-A1F7-4DA4-B0FE-F08CA15DA511}" presName="arrowAndChildren" presStyleCnt="0"/>
      <dgm:spPr/>
    </dgm:pt>
    <dgm:pt modelId="{34F33E2B-F8FD-FA41-AADC-E7748B7C822E}" type="pres">
      <dgm:prSet presAssocID="{F910201A-A1F7-4DA4-B0FE-F08CA15DA511}" presName="parentTextArrow" presStyleLbl="node1" presStyleIdx="0" presStyleCnt="0"/>
      <dgm:spPr/>
    </dgm:pt>
    <dgm:pt modelId="{6FFCB1E2-CEF8-964E-BB7A-087B265FA40B}" type="pres">
      <dgm:prSet presAssocID="{F910201A-A1F7-4DA4-B0FE-F08CA15DA511}" presName="arrow" presStyleLbl="alignNode1" presStyleIdx="1" presStyleCnt="4"/>
      <dgm:spPr/>
    </dgm:pt>
    <dgm:pt modelId="{29BCA2C7-CCC6-8240-B54F-02E3ABAE6572}" type="pres">
      <dgm:prSet presAssocID="{F910201A-A1F7-4DA4-B0FE-F08CA15DA511}" presName="descendantArrow" presStyleLbl="bgAccFollowNode1" presStyleIdx="1" presStyleCnt="4"/>
      <dgm:spPr/>
    </dgm:pt>
    <dgm:pt modelId="{98FDF667-C4B3-814F-991D-C2522380359A}" type="pres">
      <dgm:prSet presAssocID="{60A06081-CBA3-4597-9652-99A0C26FCBC1}" presName="sp" presStyleCnt="0"/>
      <dgm:spPr/>
    </dgm:pt>
    <dgm:pt modelId="{9B5B72EE-A6A4-7A4B-AF23-326E164C2233}" type="pres">
      <dgm:prSet presAssocID="{C9987BA1-5314-4FA9-9043-2C6473556569}" presName="arrowAndChildren" presStyleCnt="0"/>
      <dgm:spPr/>
    </dgm:pt>
    <dgm:pt modelId="{EE87B56E-B11D-1144-A337-2CC11BE9EE88}" type="pres">
      <dgm:prSet presAssocID="{C9987BA1-5314-4FA9-9043-2C6473556569}" presName="parentTextArrow" presStyleLbl="node1" presStyleIdx="0" presStyleCnt="0"/>
      <dgm:spPr/>
    </dgm:pt>
    <dgm:pt modelId="{D50144ED-CF51-8049-98A7-4B7B8C6282E8}" type="pres">
      <dgm:prSet presAssocID="{C9987BA1-5314-4FA9-9043-2C6473556569}" presName="arrow" presStyleLbl="alignNode1" presStyleIdx="2" presStyleCnt="4"/>
      <dgm:spPr/>
    </dgm:pt>
    <dgm:pt modelId="{FF6C8147-E30A-0847-846A-3A4B0530BD65}" type="pres">
      <dgm:prSet presAssocID="{C9987BA1-5314-4FA9-9043-2C6473556569}" presName="descendantArrow" presStyleLbl="bgAccFollowNode1" presStyleIdx="2" presStyleCnt="4"/>
      <dgm:spPr/>
    </dgm:pt>
    <dgm:pt modelId="{5948ED64-6A59-7245-9D48-6A7C1C7A1249}" type="pres">
      <dgm:prSet presAssocID="{C751A411-412A-4C73-BAD7-391804E4AB09}" presName="sp" presStyleCnt="0"/>
      <dgm:spPr/>
    </dgm:pt>
    <dgm:pt modelId="{916D5618-8B05-FA49-9CCF-5F20E19B1ACB}" type="pres">
      <dgm:prSet presAssocID="{85BBE320-E26B-44A3-A8B5-FCBF5C8FAF38}" presName="arrowAndChildren" presStyleCnt="0"/>
      <dgm:spPr/>
    </dgm:pt>
    <dgm:pt modelId="{C6B28365-B4FD-2B4A-AE02-A9B9FC0A640C}" type="pres">
      <dgm:prSet presAssocID="{85BBE320-E26B-44A3-A8B5-FCBF5C8FAF38}" presName="parentTextArrow" presStyleLbl="node1" presStyleIdx="0" presStyleCnt="0"/>
      <dgm:spPr/>
    </dgm:pt>
    <dgm:pt modelId="{40BFBBF7-5675-AC44-8CF8-3AB91B6C0C7E}" type="pres">
      <dgm:prSet presAssocID="{85BBE320-E26B-44A3-A8B5-FCBF5C8FAF38}" presName="arrow" presStyleLbl="alignNode1" presStyleIdx="3" presStyleCnt="4"/>
      <dgm:spPr/>
    </dgm:pt>
    <dgm:pt modelId="{42FF858C-2327-5344-8AAC-80CB30638E77}" type="pres">
      <dgm:prSet presAssocID="{85BBE320-E26B-44A3-A8B5-FCBF5C8FAF38}" presName="descendantArrow" presStyleLbl="bgAccFollowNode1" presStyleIdx="3" presStyleCnt="4"/>
      <dgm:spPr/>
    </dgm:pt>
  </dgm:ptLst>
  <dgm:cxnLst>
    <dgm:cxn modelId="{513E8410-F52E-3844-880C-FDB561BBA6CD}" type="presOf" srcId="{EAD528A6-5CB1-4639-9DA9-8310A7194078}" destId="{0F0DEAF4-DB6C-1644-8334-04A38464FBA6}" srcOrd="0" destOrd="0" presId="urn:microsoft.com/office/officeart/2016/7/layout/VerticalDownArrowProcess"/>
    <dgm:cxn modelId="{3BDC4012-2983-4AB6-B46F-8E7C6CA676E1}" srcId="{542845F7-013C-4EF4-B78F-D6AB3175776B}" destId="{F910201A-A1F7-4DA4-B0FE-F08CA15DA511}" srcOrd="2" destOrd="0" parTransId="{4EC2EAA9-4637-450F-AAF7-9F855F752A0D}" sibTransId="{590B3D7D-E5CD-4FDA-89B6-E4E8F2CD0758}"/>
    <dgm:cxn modelId="{AD06B316-5CAD-BB4F-94CD-B36B4EE368CD}" type="presOf" srcId="{85BBE320-E26B-44A3-A8B5-FCBF5C8FAF38}" destId="{40BFBBF7-5675-AC44-8CF8-3AB91B6C0C7E}" srcOrd="1" destOrd="0" presId="urn:microsoft.com/office/officeart/2016/7/layout/VerticalDownArrowProcess"/>
    <dgm:cxn modelId="{76AC7A1B-C36E-4E49-A34F-B805324C885D}" srcId="{85BBE320-E26B-44A3-A8B5-FCBF5C8FAF38}" destId="{486ABBF2-FAF4-47A6-8B01-E93216E1B5B9}" srcOrd="0" destOrd="0" parTransId="{0EE7879E-5B4E-415B-8BCD-00A4826A21AE}" sibTransId="{930311D9-1F4B-43A9-BAA4-BB7EC650CF75}"/>
    <dgm:cxn modelId="{71551D22-CAD0-4DBA-ACF5-8AA3E1FFD9B4}" srcId="{C9987BA1-5314-4FA9-9043-2C6473556569}" destId="{7D8F2BD2-DB37-435D-9929-63F1495E6460}" srcOrd="0" destOrd="0" parTransId="{25967D2C-32B2-47A2-9692-C58A1DC81045}" sibTransId="{856338B2-B4B3-4E9B-9ED5-4CE7843671E7}"/>
    <dgm:cxn modelId="{32110137-AAD0-F848-BAA8-5FD54D01DDE9}" type="presOf" srcId="{85BBE320-E26B-44A3-A8B5-FCBF5C8FAF38}" destId="{C6B28365-B4FD-2B4A-AE02-A9B9FC0A640C}" srcOrd="0" destOrd="0" presId="urn:microsoft.com/office/officeart/2016/7/layout/VerticalDownArrowProcess"/>
    <dgm:cxn modelId="{4E40DF41-1792-0945-A4F2-26A25C9777A0}" type="presOf" srcId="{1206F785-3584-4731-B100-9FFFF9E70264}" destId="{29BCA2C7-CCC6-8240-B54F-02E3ABAE6572}" srcOrd="0" destOrd="0" presId="urn:microsoft.com/office/officeart/2016/7/layout/VerticalDownArrowProcess"/>
    <dgm:cxn modelId="{0C40014B-F6F0-5541-9DEA-E4E0FC9A9E39}" type="presOf" srcId="{F910201A-A1F7-4DA4-B0FE-F08CA15DA511}" destId="{6FFCB1E2-CEF8-964E-BB7A-087B265FA40B}" srcOrd="1" destOrd="0" presId="urn:microsoft.com/office/officeart/2016/7/layout/VerticalDownArrowProcess"/>
    <dgm:cxn modelId="{D3CA7B52-0B3C-4980-A16A-81E424111053}" srcId="{542845F7-013C-4EF4-B78F-D6AB3175776B}" destId="{85BBE320-E26B-44A3-A8B5-FCBF5C8FAF38}" srcOrd="0" destOrd="0" parTransId="{658693EC-63CD-4B16-9652-C27BA967CFF2}" sibTransId="{C751A411-412A-4C73-BAD7-391804E4AB09}"/>
    <dgm:cxn modelId="{48C4DA58-7B9C-4F99-963D-8D14B906FF01}" srcId="{542845F7-013C-4EF4-B78F-D6AB3175776B}" destId="{02EB6EFE-30C1-4FBD-8303-CB4979BBEC2A}" srcOrd="3" destOrd="0" parTransId="{E03F61B9-ED15-4F1A-A2D0-386AE08348E1}" sibTransId="{85FFA38E-9E7D-4304-A8BF-8F162C565F21}"/>
    <dgm:cxn modelId="{53C6DE70-B031-4C6E-885C-2D98F0DAF7D6}" srcId="{02EB6EFE-30C1-4FBD-8303-CB4979BBEC2A}" destId="{EAD528A6-5CB1-4639-9DA9-8310A7194078}" srcOrd="0" destOrd="0" parTransId="{4045431B-54F2-4997-9D2A-A39AF423F77D}" sibTransId="{2DEB8B8A-2D0A-4FA0-BEBE-6AF6588921CC}"/>
    <dgm:cxn modelId="{708F9A74-4E3E-1D40-88D3-C813B51CEB95}" type="presOf" srcId="{C9987BA1-5314-4FA9-9043-2C6473556569}" destId="{D50144ED-CF51-8049-98A7-4B7B8C6282E8}" srcOrd="1" destOrd="0" presId="urn:microsoft.com/office/officeart/2016/7/layout/VerticalDownArrowProcess"/>
    <dgm:cxn modelId="{E375027C-B8B9-4D01-BFA0-807E09E46A25}" srcId="{F910201A-A1F7-4DA4-B0FE-F08CA15DA511}" destId="{1206F785-3584-4731-B100-9FFFF9E70264}" srcOrd="0" destOrd="0" parTransId="{10C89088-01E8-4933-9EED-9681D5F1C1C4}" sibTransId="{F11C9EA2-0205-41DA-AAFA-3C01D50CD781}"/>
    <dgm:cxn modelId="{AA233D93-4A7B-1145-9733-4D7F02BC7D27}" type="presOf" srcId="{02EB6EFE-30C1-4FBD-8303-CB4979BBEC2A}" destId="{F07DC8DA-8281-F442-9CC1-791EE45E2A95}" srcOrd="0" destOrd="0" presId="urn:microsoft.com/office/officeart/2016/7/layout/VerticalDownArrowProcess"/>
    <dgm:cxn modelId="{D6CD03A6-A81F-854B-A67C-7937A7E1E222}" type="presOf" srcId="{486ABBF2-FAF4-47A6-8B01-E93216E1B5B9}" destId="{42FF858C-2327-5344-8AAC-80CB30638E77}" srcOrd="0" destOrd="0" presId="urn:microsoft.com/office/officeart/2016/7/layout/VerticalDownArrowProcess"/>
    <dgm:cxn modelId="{DB104AAC-AC6C-024C-A28B-8AC532BDC8DC}" type="presOf" srcId="{7D8F2BD2-DB37-435D-9929-63F1495E6460}" destId="{FF6C8147-E30A-0847-846A-3A4B0530BD65}" srcOrd="0" destOrd="0" presId="urn:microsoft.com/office/officeart/2016/7/layout/VerticalDownArrowProcess"/>
    <dgm:cxn modelId="{005E03C4-D54C-4801-A8CD-AEEAF29EF066}" srcId="{542845F7-013C-4EF4-B78F-D6AB3175776B}" destId="{C9987BA1-5314-4FA9-9043-2C6473556569}" srcOrd="1" destOrd="0" parTransId="{6F637A90-F102-43C3-8CBF-A88E7C226253}" sibTransId="{60A06081-CBA3-4597-9652-99A0C26FCBC1}"/>
    <dgm:cxn modelId="{456662CF-CAF6-3E4A-B4AC-6A9C8FAB284A}" type="presOf" srcId="{542845F7-013C-4EF4-B78F-D6AB3175776B}" destId="{47A9B4EF-8BCE-9049-83F0-5F94DE712E6A}" srcOrd="0" destOrd="0" presId="urn:microsoft.com/office/officeart/2016/7/layout/VerticalDownArrowProcess"/>
    <dgm:cxn modelId="{04E0C5DC-5688-604C-ACEC-5BC9C21CA7C4}" type="presOf" srcId="{C9987BA1-5314-4FA9-9043-2C6473556569}" destId="{EE87B56E-B11D-1144-A337-2CC11BE9EE88}" srcOrd="0" destOrd="0" presId="urn:microsoft.com/office/officeart/2016/7/layout/VerticalDownArrowProcess"/>
    <dgm:cxn modelId="{A527C7EB-6726-B640-B081-09EECE38F746}" type="presOf" srcId="{F910201A-A1F7-4DA4-B0FE-F08CA15DA511}" destId="{34F33E2B-F8FD-FA41-AADC-E7748B7C822E}" srcOrd="0" destOrd="0" presId="urn:microsoft.com/office/officeart/2016/7/layout/VerticalDownArrowProcess"/>
    <dgm:cxn modelId="{553C8ABD-B890-3645-A318-D280E5CD632E}" type="presParOf" srcId="{47A9B4EF-8BCE-9049-83F0-5F94DE712E6A}" destId="{547ECEC4-F7E1-034A-A584-AEDFBB7946B7}" srcOrd="0" destOrd="0" presId="urn:microsoft.com/office/officeart/2016/7/layout/VerticalDownArrowProcess"/>
    <dgm:cxn modelId="{84DA9EE7-D499-D34B-BEF7-9C48BE006CFE}" type="presParOf" srcId="{547ECEC4-F7E1-034A-A584-AEDFBB7946B7}" destId="{F07DC8DA-8281-F442-9CC1-791EE45E2A95}" srcOrd="0" destOrd="0" presId="urn:microsoft.com/office/officeart/2016/7/layout/VerticalDownArrowProcess"/>
    <dgm:cxn modelId="{4A2ABA17-0E53-6A41-BA37-220CA6A910DC}" type="presParOf" srcId="{547ECEC4-F7E1-034A-A584-AEDFBB7946B7}" destId="{0F0DEAF4-DB6C-1644-8334-04A38464FBA6}" srcOrd="1" destOrd="0" presId="urn:microsoft.com/office/officeart/2016/7/layout/VerticalDownArrowProcess"/>
    <dgm:cxn modelId="{6D3E2326-944F-A547-A193-1A2EBC6402C8}" type="presParOf" srcId="{47A9B4EF-8BCE-9049-83F0-5F94DE712E6A}" destId="{AF7BA66E-2550-1F4E-8AB1-3B2C8057348B}" srcOrd="1" destOrd="0" presId="urn:microsoft.com/office/officeart/2016/7/layout/VerticalDownArrowProcess"/>
    <dgm:cxn modelId="{8921897B-0A73-7541-9F73-201B8CC25B7C}" type="presParOf" srcId="{47A9B4EF-8BCE-9049-83F0-5F94DE712E6A}" destId="{8F7E95FD-1EE1-9942-8C36-375537E5137F}" srcOrd="2" destOrd="0" presId="urn:microsoft.com/office/officeart/2016/7/layout/VerticalDownArrowProcess"/>
    <dgm:cxn modelId="{87A14095-C375-F74E-9BBA-3040368AB50D}" type="presParOf" srcId="{8F7E95FD-1EE1-9942-8C36-375537E5137F}" destId="{34F33E2B-F8FD-FA41-AADC-E7748B7C822E}" srcOrd="0" destOrd="0" presId="urn:microsoft.com/office/officeart/2016/7/layout/VerticalDownArrowProcess"/>
    <dgm:cxn modelId="{532FF4E3-DB37-4544-918F-21E19931DC94}" type="presParOf" srcId="{8F7E95FD-1EE1-9942-8C36-375537E5137F}" destId="{6FFCB1E2-CEF8-964E-BB7A-087B265FA40B}" srcOrd="1" destOrd="0" presId="urn:microsoft.com/office/officeart/2016/7/layout/VerticalDownArrowProcess"/>
    <dgm:cxn modelId="{410C030A-B536-434C-9E85-F3B39C26EDDB}" type="presParOf" srcId="{8F7E95FD-1EE1-9942-8C36-375537E5137F}" destId="{29BCA2C7-CCC6-8240-B54F-02E3ABAE6572}" srcOrd="2" destOrd="0" presId="urn:microsoft.com/office/officeart/2016/7/layout/VerticalDownArrowProcess"/>
    <dgm:cxn modelId="{B2038521-A7C8-F342-93DC-6FE120CBDE11}" type="presParOf" srcId="{47A9B4EF-8BCE-9049-83F0-5F94DE712E6A}" destId="{98FDF667-C4B3-814F-991D-C2522380359A}" srcOrd="3" destOrd="0" presId="urn:microsoft.com/office/officeart/2016/7/layout/VerticalDownArrowProcess"/>
    <dgm:cxn modelId="{5E51CA46-E552-8847-9CC4-96E9BCB49E44}" type="presParOf" srcId="{47A9B4EF-8BCE-9049-83F0-5F94DE712E6A}" destId="{9B5B72EE-A6A4-7A4B-AF23-326E164C2233}" srcOrd="4" destOrd="0" presId="urn:microsoft.com/office/officeart/2016/7/layout/VerticalDownArrowProcess"/>
    <dgm:cxn modelId="{5D7030E8-3E41-B14D-959D-F0ADD6D718EF}" type="presParOf" srcId="{9B5B72EE-A6A4-7A4B-AF23-326E164C2233}" destId="{EE87B56E-B11D-1144-A337-2CC11BE9EE88}" srcOrd="0" destOrd="0" presId="urn:microsoft.com/office/officeart/2016/7/layout/VerticalDownArrowProcess"/>
    <dgm:cxn modelId="{6F911362-4B5D-2048-AF84-B1B75FE57512}" type="presParOf" srcId="{9B5B72EE-A6A4-7A4B-AF23-326E164C2233}" destId="{D50144ED-CF51-8049-98A7-4B7B8C6282E8}" srcOrd="1" destOrd="0" presId="urn:microsoft.com/office/officeart/2016/7/layout/VerticalDownArrowProcess"/>
    <dgm:cxn modelId="{6625302E-4CB6-3541-88D8-57D12CEF503B}" type="presParOf" srcId="{9B5B72EE-A6A4-7A4B-AF23-326E164C2233}" destId="{FF6C8147-E30A-0847-846A-3A4B0530BD65}" srcOrd="2" destOrd="0" presId="urn:microsoft.com/office/officeart/2016/7/layout/VerticalDownArrowProcess"/>
    <dgm:cxn modelId="{D65DBC54-61C5-D14B-8BE9-89E60A041FC3}" type="presParOf" srcId="{47A9B4EF-8BCE-9049-83F0-5F94DE712E6A}" destId="{5948ED64-6A59-7245-9D48-6A7C1C7A1249}" srcOrd="5" destOrd="0" presId="urn:microsoft.com/office/officeart/2016/7/layout/VerticalDownArrowProcess"/>
    <dgm:cxn modelId="{9EF4FB27-3A8A-3848-A446-3392D1141729}" type="presParOf" srcId="{47A9B4EF-8BCE-9049-83F0-5F94DE712E6A}" destId="{916D5618-8B05-FA49-9CCF-5F20E19B1ACB}" srcOrd="6" destOrd="0" presId="urn:microsoft.com/office/officeart/2016/7/layout/VerticalDownArrowProcess"/>
    <dgm:cxn modelId="{B9769CA2-371C-1149-A65B-3D0CCEF4273A}" type="presParOf" srcId="{916D5618-8B05-FA49-9CCF-5F20E19B1ACB}" destId="{C6B28365-B4FD-2B4A-AE02-A9B9FC0A640C}" srcOrd="0" destOrd="0" presId="urn:microsoft.com/office/officeart/2016/7/layout/VerticalDownArrowProcess"/>
    <dgm:cxn modelId="{5A0ADB90-2456-C34F-BF14-955386808E59}" type="presParOf" srcId="{916D5618-8B05-FA49-9CCF-5F20E19B1ACB}" destId="{40BFBBF7-5675-AC44-8CF8-3AB91B6C0C7E}" srcOrd="1" destOrd="0" presId="urn:microsoft.com/office/officeart/2016/7/layout/VerticalDownArrowProcess"/>
    <dgm:cxn modelId="{8E2C0881-B959-9242-8272-52F378D8051A}" type="presParOf" srcId="{916D5618-8B05-FA49-9CCF-5F20E19B1ACB}" destId="{42FF858C-2327-5344-8AAC-80CB30638E77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85D99C-A714-473E-8679-021F67126055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7296DF4-C7A7-444E-A60C-44E6E79DE065}">
      <dgm:prSet/>
      <dgm:spPr/>
      <dgm:t>
        <a:bodyPr/>
        <a:lstStyle/>
        <a:p>
          <a:r>
            <a:rPr lang="en-US"/>
            <a:t>Look</a:t>
          </a:r>
        </a:p>
      </dgm:t>
    </dgm:pt>
    <dgm:pt modelId="{EFCD8268-0CB4-4513-92FA-197921C20774}" type="parTrans" cxnId="{7A090694-6595-4105-9C37-102792D63670}">
      <dgm:prSet/>
      <dgm:spPr/>
      <dgm:t>
        <a:bodyPr/>
        <a:lstStyle/>
        <a:p>
          <a:endParaRPr lang="en-US"/>
        </a:p>
      </dgm:t>
    </dgm:pt>
    <dgm:pt modelId="{72C14BDC-F33E-4B68-B179-EB05A8A13CF4}" type="sibTrans" cxnId="{7A090694-6595-4105-9C37-102792D63670}">
      <dgm:prSet/>
      <dgm:spPr/>
      <dgm:t>
        <a:bodyPr/>
        <a:lstStyle/>
        <a:p>
          <a:endParaRPr lang="en-US"/>
        </a:p>
      </dgm:t>
    </dgm:pt>
    <dgm:pt modelId="{7D914E26-CDB8-4524-ABB2-17D9FDCCEADE}">
      <dgm:prSet/>
      <dgm:spPr/>
      <dgm:t>
        <a:bodyPr/>
        <a:lstStyle/>
        <a:p>
          <a:r>
            <a:rPr lang="en-US"/>
            <a:t>Look for .gov or .org websites first.</a:t>
          </a:r>
        </a:p>
      </dgm:t>
    </dgm:pt>
    <dgm:pt modelId="{DB1DB053-1DB3-4DC4-B7BE-EF94D0D1F625}" type="parTrans" cxnId="{75F7F3BE-6919-42A3-962D-8E57A0B4753F}">
      <dgm:prSet/>
      <dgm:spPr/>
      <dgm:t>
        <a:bodyPr/>
        <a:lstStyle/>
        <a:p>
          <a:endParaRPr lang="en-US"/>
        </a:p>
      </dgm:t>
    </dgm:pt>
    <dgm:pt modelId="{A7E492F8-21C3-4717-9FE4-2F816C854BA0}" type="sibTrans" cxnId="{75F7F3BE-6919-42A3-962D-8E57A0B4753F}">
      <dgm:prSet/>
      <dgm:spPr/>
      <dgm:t>
        <a:bodyPr/>
        <a:lstStyle/>
        <a:p>
          <a:endParaRPr lang="en-US"/>
        </a:p>
      </dgm:t>
    </dgm:pt>
    <dgm:pt modelId="{5B32BB19-A353-46FE-8606-3EEB04094C5F}">
      <dgm:prSet/>
      <dgm:spPr/>
      <dgm:t>
        <a:bodyPr/>
        <a:lstStyle/>
        <a:p>
          <a:r>
            <a:rPr lang="en-US"/>
            <a:t>Be</a:t>
          </a:r>
        </a:p>
      </dgm:t>
    </dgm:pt>
    <dgm:pt modelId="{EE235DA8-319F-4263-9555-AB056D5CD009}" type="parTrans" cxnId="{CF7D5D95-CC67-4876-9FB1-A79AB0B7D856}">
      <dgm:prSet/>
      <dgm:spPr/>
      <dgm:t>
        <a:bodyPr/>
        <a:lstStyle/>
        <a:p>
          <a:endParaRPr lang="en-US"/>
        </a:p>
      </dgm:t>
    </dgm:pt>
    <dgm:pt modelId="{ACC487AC-2632-42C7-A321-3B9485CDC57A}" type="sibTrans" cxnId="{CF7D5D95-CC67-4876-9FB1-A79AB0B7D856}">
      <dgm:prSet/>
      <dgm:spPr/>
      <dgm:t>
        <a:bodyPr/>
        <a:lstStyle/>
        <a:p>
          <a:endParaRPr lang="en-US"/>
        </a:p>
      </dgm:t>
    </dgm:pt>
    <dgm:pt modelId="{8399B2AC-5392-41C2-BBF3-416C2F5F6004}">
      <dgm:prSet/>
      <dgm:spPr/>
      <dgm:t>
        <a:bodyPr/>
        <a:lstStyle/>
        <a:p>
          <a:r>
            <a:rPr lang="en-US"/>
            <a:t>Be wary of sites selling products or using suspicious techniques.</a:t>
          </a:r>
        </a:p>
      </dgm:t>
    </dgm:pt>
    <dgm:pt modelId="{35E69AF5-0687-400A-B625-14254D217B9B}" type="parTrans" cxnId="{FB7420A5-2D04-471F-B0F1-1972A662F39B}">
      <dgm:prSet/>
      <dgm:spPr/>
      <dgm:t>
        <a:bodyPr/>
        <a:lstStyle/>
        <a:p>
          <a:endParaRPr lang="en-US"/>
        </a:p>
      </dgm:t>
    </dgm:pt>
    <dgm:pt modelId="{2DB57383-ADEB-4C2A-90D6-97A051C33ECD}" type="sibTrans" cxnId="{FB7420A5-2D04-471F-B0F1-1972A662F39B}">
      <dgm:prSet/>
      <dgm:spPr/>
      <dgm:t>
        <a:bodyPr/>
        <a:lstStyle/>
        <a:p>
          <a:endParaRPr lang="en-US"/>
        </a:p>
      </dgm:t>
    </dgm:pt>
    <dgm:pt modelId="{23F35831-866A-4DCC-82CE-4A110818AB4F}">
      <dgm:prSet/>
      <dgm:spPr/>
      <dgm:t>
        <a:bodyPr/>
        <a:lstStyle/>
        <a:p>
          <a:r>
            <a:rPr lang="en-US"/>
            <a:t>Use</a:t>
          </a:r>
        </a:p>
      </dgm:t>
    </dgm:pt>
    <dgm:pt modelId="{8B90D9D1-8A5C-468A-85F4-C658CB9AF73C}" type="parTrans" cxnId="{E7086192-6925-4816-88FA-8582DC79CA78}">
      <dgm:prSet/>
      <dgm:spPr/>
      <dgm:t>
        <a:bodyPr/>
        <a:lstStyle/>
        <a:p>
          <a:endParaRPr lang="en-US"/>
        </a:p>
      </dgm:t>
    </dgm:pt>
    <dgm:pt modelId="{61BAA472-29DC-4674-9F1C-E5EE14C81862}" type="sibTrans" cxnId="{E7086192-6925-4816-88FA-8582DC79CA78}">
      <dgm:prSet/>
      <dgm:spPr/>
      <dgm:t>
        <a:bodyPr/>
        <a:lstStyle/>
        <a:p>
          <a:endParaRPr lang="en-US"/>
        </a:p>
      </dgm:t>
    </dgm:pt>
    <dgm:pt modelId="{9029817E-C1AB-43EB-B878-3103D60188A3}">
      <dgm:prSet/>
      <dgm:spPr/>
      <dgm:t>
        <a:bodyPr/>
        <a:lstStyle/>
        <a:p>
          <a:r>
            <a:rPr lang="en-US"/>
            <a:t>Use sites recommended by experts.</a:t>
          </a:r>
        </a:p>
      </dgm:t>
    </dgm:pt>
    <dgm:pt modelId="{CCD60AA4-6C92-49DB-844E-C991F5741798}" type="parTrans" cxnId="{618B87C3-576D-4916-9469-264DE2ECF25A}">
      <dgm:prSet/>
      <dgm:spPr/>
      <dgm:t>
        <a:bodyPr/>
        <a:lstStyle/>
        <a:p>
          <a:endParaRPr lang="en-US"/>
        </a:p>
      </dgm:t>
    </dgm:pt>
    <dgm:pt modelId="{60D9D3BC-7FCC-41EF-B3D8-42546D4D28AB}" type="sibTrans" cxnId="{618B87C3-576D-4916-9469-264DE2ECF25A}">
      <dgm:prSet/>
      <dgm:spPr/>
      <dgm:t>
        <a:bodyPr/>
        <a:lstStyle/>
        <a:p>
          <a:endParaRPr lang="en-US"/>
        </a:p>
      </dgm:t>
    </dgm:pt>
    <dgm:pt modelId="{2EE4F8FF-BBFF-4CF0-91BF-EE8BCC444BF8}">
      <dgm:prSet/>
      <dgm:spPr/>
      <dgm:t>
        <a:bodyPr/>
        <a:lstStyle/>
        <a:p>
          <a:r>
            <a:rPr lang="en-US"/>
            <a:t>Know and use</a:t>
          </a:r>
        </a:p>
      </dgm:t>
    </dgm:pt>
    <dgm:pt modelId="{46B4BC0D-BEF3-4F92-B44F-C859B773B3CD}" type="parTrans" cxnId="{B6865C51-1274-4F2D-AB7F-700328CED497}">
      <dgm:prSet/>
      <dgm:spPr/>
      <dgm:t>
        <a:bodyPr/>
        <a:lstStyle/>
        <a:p>
          <a:endParaRPr lang="en-US"/>
        </a:p>
      </dgm:t>
    </dgm:pt>
    <dgm:pt modelId="{A193589F-9CBA-48E8-B185-4C9E1B0FE5D5}" type="sibTrans" cxnId="{B6865C51-1274-4F2D-AB7F-700328CED497}">
      <dgm:prSet/>
      <dgm:spPr/>
      <dgm:t>
        <a:bodyPr/>
        <a:lstStyle/>
        <a:p>
          <a:endParaRPr lang="en-US"/>
        </a:p>
      </dgm:t>
    </dgm:pt>
    <dgm:pt modelId="{A6CC601E-1B65-47DD-ADAE-F93D17F2FE94}">
      <dgm:prSet/>
      <dgm:spPr/>
      <dgm:t>
        <a:bodyPr/>
        <a:lstStyle/>
        <a:p>
          <a:r>
            <a:rPr lang="en-US"/>
            <a:t>Know and use the most reliable websites (see your text).</a:t>
          </a:r>
        </a:p>
      </dgm:t>
    </dgm:pt>
    <dgm:pt modelId="{148297BE-597D-4743-AD4E-6D45113D6B1D}" type="parTrans" cxnId="{DB3FC21E-53D5-4DA6-95EC-0130CFD809D6}">
      <dgm:prSet/>
      <dgm:spPr/>
      <dgm:t>
        <a:bodyPr/>
        <a:lstStyle/>
        <a:p>
          <a:endParaRPr lang="en-US"/>
        </a:p>
      </dgm:t>
    </dgm:pt>
    <dgm:pt modelId="{BC89F1D8-D41E-4043-BFD2-31C9032F906E}" type="sibTrans" cxnId="{DB3FC21E-53D5-4DA6-95EC-0130CFD809D6}">
      <dgm:prSet/>
      <dgm:spPr/>
      <dgm:t>
        <a:bodyPr/>
        <a:lstStyle/>
        <a:p>
          <a:endParaRPr lang="en-US"/>
        </a:p>
      </dgm:t>
    </dgm:pt>
    <dgm:pt modelId="{848BF4F5-8C01-7240-9AA9-B7F255FA7981}" type="pres">
      <dgm:prSet presAssocID="{9685D99C-A714-473E-8679-021F67126055}" presName="Name0" presStyleCnt="0">
        <dgm:presLayoutVars>
          <dgm:dir/>
          <dgm:animLvl val="lvl"/>
          <dgm:resizeHandles val="exact"/>
        </dgm:presLayoutVars>
      </dgm:prSet>
      <dgm:spPr/>
    </dgm:pt>
    <dgm:pt modelId="{208FF905-8F7F-2B4D-87A7-AC215695CD6D}" type="pres">
      <dgm:prSet presAssocID="{47296DF4-C7A7-444E-A60C-44E6E79DE065}" presName="linNode" presStyleCnt="0"/>
      <dgm:spPr/>
    </dgm:pt>
    <dgm:pt modelId="{7B68E200-5889-5445-9BD6-8F16DE7D889D}" type="pres">
      <dgm:prSet presAssocID="{47296DF4-C7A7-444E-A60C-44E6E79DE065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1890127D-5696-F145-91BF-4BF675756865}" type="pres">
      <dgm:prSet presAssocID="{47296DF4-C7A7-444E-A60C-44E6E79DE065}" presName="descendantText" presStyleLbl="alignAccFollowNode1" presStyleIdx="0" presStyleCnt="4">
        <dgm:presLayoutVars>
          <dgm:bulletEnabled/>
        </dgm:presLayoutVars>
      </dgm:prSet>
      <dgm:spPr/>
    </dgm:pt>
    <dgm:pt modelId="{1A099AE3-6A0F-8542-AE49-0C7A7992CA2A}" type="pres">
      <dgm:prSet presAssocID="{72C14BDC-F33E-4B68-B179-EB05A8A13CF4}" presName="sp" presStyleCnt="0"/>
      <dgm:spPr/>
    </dgm:pt>
    <dgm:pt modelId="{921BC52F-4015-4F44-9B5B-6A06431C5456}" type="pres">
      <dgm:prSet presAssocID="{5B32BB19-A353-46FE-8606-3EEB04094C5F}" presName="linNode" presStyleCnt="0"/>
      <dgm:spPr/>
    </dgm:pt>
    <dgm:pt modelId="{33ADD9FD-BEB7-A545-ADB0-5B86D0057298}" type="pres">
      <dgm:prSet presAssocID="{5B32BB19-A353-46FE-8606-3EEB04094C5F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885B27D8-9DEF-E442-AD6F-9B559E065D3B}" type="pres">
      <dgm:prSet presAssocID="{5B32BB19-A353-46FE-8606-3EEB04094C5F}" presName="descendantText" presStyleLbl="alignAccFollowNode1" presStyleIdx="1" presStyleCnt="4">
        <dgm:presLayoutVars>
          <dgm:bulletEnabled/>
        </dgm:presLayoutVars>
      </dgm:prSet>
      <dgm:spPr/>
    </dgm:pt>
    <dgm:pt modelId="{85CCBE7F-FDF1-E242-B5FE-327022088B98}" type="pres">
      <dgm:prSet presAssocID="{ACC487AC-2632-42C7-A321-3B9485CDC57A}" presName="sp" presStyleCnt="0"/>
      <dgm:spPr/>
    </dgm:pt>
    <dgm:pt modelId="{8F54D481-666D-3D4F-9EB9-056FD27CC768}" type="pres">
      <dgm:prSet presAssocID="{23F35831-866A-4DCC-82CE-4A110818AB4F}" presName="linNode" presStyleCnt="0"/>
      <dgm:spPr/>
    </dgm:pt>
    <dgm:pt modelId="{10EF8BB3-C07D-8548-A3FE-C8B28A0E7FD2}" type="pres">
      <dgm:prSet presAssocID="{23F35831-866A-4DCC-82CE-4A110818AB4F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3F7FB76D-7A55-D142-A242-396BC6EDDAFA}" type="pres">
      <dgm:prSet presAssocID="{23F35831-866A-4DCC-82CE-4A110818AB4F}" presName="descendantText" presStyleLbl="alignAccFollowNode1" presStyleIdx="2" presStyleCnt="4">
        <dgm:presLayoutVars>
          <dgm:bulletEnabled/>
        </dgm:presLayoutVars>
      </dgm:prSet>
      <dgm:spPr/>
    </dgm:pt>
    <dgm:pt modelId="{1547D1FE-DB65-B342-8143-92AD9094A6B4}" type="pres">
      <dgm:prSet presAssocID="{61BAA472-29DC-4674-9F1C-E5EE14C81862}" presName="sp" presStyleCnt="0"/>
      <dgm:spPr/>
    </dgm:pt>
    <dgm:pt modelId="{4508A1E9-87CE-E14C-8CD7-A54B5A8332F0}" type="pres">
      <dgm:prSet presAssocID="{2EE4F8FF-BBFF-4CF0-91BF-EE8BCC444BF8}" presName="linNode" presStyleCnt="0"/>
      <dgm:spPr/>
    </dgm:pt>
    <dgm:pt modelId="{BD074CE3-6F6C-8041-AAD4-C4550C468B88}" type="pres">
      <dgm:prSet presAssocID="{2EE4F8FF-BBFF-4CF0-91BF-EE8BCC444BF8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0AA5D789-5336-614E-B414-484033741B32}" type="pres">
      <dgm:prSet presAssocID="{2EE4F8FF-BBFF-4CF0-91BF-EE8BCC444BF8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DB3FC21E-53D5-4DA6-95EC-0130CFD809D6}" srcId="{2EE4F8FF-BBFF-4CF0-91BF-EE8BCC444BF8}" destId="{A6CC601E-1B65-47DD-ADAE-F93D17F2FE94}" srcOrd="0" destOrd="0" parTransId="{148297BE-597D-4743-AD4E-6D45113D6B1D}" sibTransId="{BC89F1D8-D41E-4043-BFD2-31C9032F906E}"/>
    <dgm:cxn modelId="{3FCD2431-9FDC-364A-A856-0859584689C3}" type="presOf" srcId="{7D914E26-CDB8-4524-ABB2-17D9FDCCEADE}" destId="{1890127D-5696-F145-91BF-4BF675756865}" srcOrd="0" destOrd="0" presId="urn:microsoft.com/office/officeart/2016/7/layout/VerticalSolidActionList"/>
    <dgm:cxn modelId="{02040F41-831B-884B-BC35-3995FF877A6D}" type="presOf" srcId="{A6CC601E-1B65-47DD-ADAE-F93D17F2FE94}" destId="{0AA5D789-5336-614E-B414-484033741B32}" srcOrd="0" destOrd="0" presId="urn:microsoft.com/office/officeart/2016/7/layout/VerticalSolidActionList"/>
    <dgm:cxn modelId="{B6865C51-1274-4F2D-AB7F-700328CED497}" srcId="{9685D99C-A714-473E-8679-021F67126055}" destId="{2EE4F8FF-BBFF-4CF0-91BF-EE8BCC444BF8}" srcOrd="3" destOrd="0" parTransId="{46B4BC0D-BEF3-4F92-B44F-C859B773B3CD}" sibTransId="{A193589F-9CBA-48E8-B185-4C9E1B0FE5D5}"/>
    <dgm:cxn modelId="{682A5155-8E77-5F4C-BDD0-7C15C2FFBE89}" type="presOf" srcId="{8399B2AC-5392-41C2-BBF3-416C2F5F6004}" destId="{885B27D8-9DEF-E442-AD6F-9B559E065D3B}" srcOrd="0" destOrd="0" presId="urn:microsoft.com/office/officeart/2016/7/layout/VerticalSolidActionList"/>
    <dgm:cxn modelId="{2804F689-9A42-0142-A93C-F657026686C3}" type="presOf" srcId="{5B32BB19-A353-46FE-8606-3EEB04094C5F}" destId="{33ADD9FD-BEB7-A545-ADB0-5B86D0057298}" srcOrd="0" destOrd="0" presId="urn:microsoft.com/office/officeart/2016/7/layout/VerticalSolidActionList"/>
    <dgm:cxn modelId="{E7086192-6925-4816-88FA-8582DC79CA78}" srcId="{9685D99C-A714-473E-8679-021F67126055}" destId="{23F35831-866A-4DCC-82CE-4A110818AB4F}" srcOrd="2" destOrd="0" parTransId="{8B90D9D1-8A5C-468A-85F4-C658CB9AF73C}" sibTransId="{61BAA472-29DC-4674-9F1C-E5EE14C81862}"/>
    <dgm:cxn modelId="{7A090694-6595-4105-9C37-102792D63670}" srcId="{9685D99C-A714-473E-8679-021F67126055}" destId="{47296DF4-C7A7-444E-A60C-44E6E79DE065}" srcOrd="0" destOrd="0" parTransId="{EFCD8268-0CB4-4513-92FA-197921C20774}" sibTransId="{72C14BDC-F33E-4B68-B179-EB05A8A13CF4}"/>
    <dgm:cxn modelId="{CF7D5D95-CC67-4876-9FB1-A79AB0B7D856}" srcId="{9685D99C-A714-473E-8679-021F67126055}" destId="{5B32BB19-A353-46FE-8606-3EEB04094C5F}" srcOrd="1" destOrd="0" parTransId="{EE235DA8-319F-4263-9555-AB056D5CD009}" sibTransId="{ACC487AC-2632-42C7-A321-3B9485CDC57A}"/>
    <dgm:cxn modelId="{CAFBD19E-4C83-5B47-B265-06C39F74477C}" type="presOf" srcId="{9685D99C-A714-473E-8679-021F67126055}" destId="{848BF4F5-8C01-7240-9AA9-B7F255FA7981}" srcOrd="0" destOrd="0" presId="urn:microsoft.com/office/officeart/2016/7/layout/VerticalSolidActionList"/>
    <dgm:cxn modelId="{FB7420A5-2D04-471F-B0F1-1972A662F39B}" srcId="{5B32BB19-A353-46FE-8606-3EEB04094C5F}" destId="{8399B2AC-5392-41C2-BBF3-416C2F5F6004}" srcOrd="0" destOrd="0" parTransId="{35E69AF5-0687-400A-B625-14254D217B9B}" sibTransId="{2DB57383-ADEB-4C2A-90D6-97A051C33ECD}"/>
    <dgm:cxn modelId="{11CB4FBC-3E1F-0F49-9F8B-8E4EBE129E1E}" type="presOf" srcId="{23F35831-866A-4DCC-82CE-4A110818AB4F}" destId="{10EF8BB3-C07D-8548-A3FE-C8B28A0E7FD2}" srcOrd="0" destOrd="0" presId="urn:microsoft.com/office/officeart/2016/7/layout/VerticalSolidActionList"/>
    <dgm:cxn modelId="{75F7F3BE-6919-42A3-962D-8E57A0B4753F}" srcId="{47296DF4-C7A7-444E-A60C-44E6E79DE065}" destId="{7D914E26-CDB8-4524-ABB2-17D9FDCCEADE}" srcOrd="0" destOrd="0" parTransId="{DB1DB053-1DB3-4DC4-B7BE-EF94D0D1F625}" sibTransId="{A7E492F8-21C3-4717-9FE4-2F816C854BA0}"/>
    <dgm:cxn modelId="{0EC341BF-A18F-9849-8A8B-629CCB410BEB}" type="presOf" srcId="{9029817E-C1AB-43EB-B878-3103D60188A3}" destId="{3F7FB76D-7A55-D142-A242-396BC6EDDAFA}" srcOrd="0" destOrd="0" presId="urn:microsoft.com/office/officeart/2016/7/layout/VerticalSolidActionList"/>
    <dgm:cxn modelId="{618B87C3-576D-4916-9469-264DE2ECF25A}" srcId="{23F35831-866A-4DCC-82CE-4A110818AB4F}" destId="{9029817E-C1AB-43EB-B878-3103D60188A3}" srcOrd="0" destOrd="0" parTransId="{CCD60AA4-6C92-49DB-844E-C991F5741798}" sibTransId="{60D9D3BC-7FCC-41EF-B3D8-42546D4D28AB}"/>
    <dgm:cxn modelId="{C3A653D3-C369-D24D-8871-A5CB6E74FE57}" type="presOf" srcId="{2EE4F8FF-BBFF-4CF0-91BF-EE8BCC444BF8}" destId="{BD074CE3-6F6C-8041-AAD4-C4550C468B88}" srcOrd="0" destOrd="0" presId="urn:microsoft.com/office/officeart/2016/7/layout/VerticalSolidActionList"/>
    <dgm:cxn modelId="{D7CF2CEA-C98B-1A47-9761-6ED1911640E7}" type="presOf" srcId="{47296DF4-C7A7-444E-A60C-44E6E79DE065}" destId="{7B68E200-5889-5445-9BD6-8F16DE7D889D}" srcOrd="0" destOrd="0" presId="urn:microsoft.com/office/officeart/2016/7/layout/VerticalSolidActionList"/>
    <dgm:cxn modelId="{1DD44D3C-4612-864E-AD9C-12FA32BD547A}" type="presParOf" srcId="{848BF4F5-8C01-7240-9AA9-B7F255FA7981}" destId="{208FF905-8F7F-2B4D-87A7-AC215695CD6D}" srcOrd="0" destOrd="0" presId="urn:microsoft.com/office/officeart/2016/7/layout/VerticalSolidActionList"/>
    <dgm:cxn modelId="{843A84B3-9F58-DB45-A88F-15200A2C3567}" type="presParOf" srcId="{208FF905-8F7F-2B4D-87A7-AC215695CD6D}" destId="{7B68E200-5889-5445-9BD6-8F16DE7D889D}" srcOrd="0" destOrd="0" presId="urn:microsoft.com/office/officeart/2016/7/layout/VerticalSolidActionList"/>
    <dgm:cxn modelId="{A1C320C9-57F6-C942-A50A-6C893FAAC81F}" type="presParOf" srcId="{208FF905-8F7F-2B4D-87A7-AC215695CD6D}" destId="{1890127D-5696-F145-91BF-4BF675756865}" srcOrd="1" destOrd="0" presId="urn:microsoft.com/office/officeart/2016/7/layout/VerticalSolidActionList"/>
    <dgm:cxn modelId="{96D072EE-5B6F-7243-95DC-60A870C29A70}" type="presParOf" srcId="{848BF4F5-8C01-7240-9AA9-B7F255FA7981}" destId="{1A099AE3-6A0F-8542-AE49-0C7A7992CA2A}" srcOrd="1" destOrd="0" presId="urn:microsoft.com/office/officeart/2016/7/layout/VerticalSolidActionList"/>
    <dgm:cxn modelId="{532A7D94-325B-4A41-BCEE-7A505F986668}" type="presParOf" srcId="{848BF4F5-8C01-7240-9AA9-B7F255FA7981}" destId="{921BC52F-4015-4F44-9B5B-6A06431C5456}" srcOrd="2" destOrd="0" presId="urn:microsoft.com/office/officeart/2016/7/layout/VerticalSolidActionList"/>
    <dgm:cxn modelId="{72AA125E-8041-AF47-92B6-74D74634003C}" type="presParOf" srcId="{921BC52F-4015-4F44-9B5B-6A06431C5456}" destId="{33ADD9FD-BEB7-A545-ADB0-5B86D0057298}" srcOrd="0" destOrd="0" presId="urn:microsoft.com/office/officeart/2016/7/layout/VerticalSolidActionList"/>
    <dgm:cxn modelId="{C721BA84-6DF0-E34A-B04E-A0FE1DCA9676}" type="presParOf" srcId="{921BC52F-4015-4F44-9B5B-6A06431C5456}" destId="{885B27D8-9DEF-E442-AD6F-9B559E065D3B}" srcOrd="1" destOrd="0" presId="urn:microsoft.com/office/officeart/2016/7/layout/VerticalSolidActionList"/>
    <dgm:cxn modelId="{84C5B65B-40F7-EB44-98FA-A5F4CF2A1972}" type="presParOf" srcId="{848BF4F5-8C01-7240-9AA9-B7F255FA7981}" destId="{85CCBE7F-FDF1-E242-B5FE-327022088B98}" srcOrd="3" destOrd="0" presId="urn:microsoft.com/office/officeart/2016/7/layout/VerticalSolidActionList"/>
    <dgm:cxn modelId="{4AD9A8F4-750D-CA4B-97C1-1B4B5ED18FDF}" type="presParOf" srcId="{848BF4F5-8C01-7240-9AA9-B7F255FA7981}" destId="{8F54D481-666D-3D4F-9EB9-056FD27CC768}" srcOrd="4" destOrd="0" presId="urn:microsoft.com/office/officeart/2016/7/layout/VerticalSolidActionList"/>
    <dgm:cxn modelId="{E30A3493-B3B3-C849-91D8-D8E77437EA14}" type="presParOf" srcId="{8F54D481-666D-3D4F-9EB9-056FD27CC768}" destId="{10EF8BB3-C07D-8548-A3FE-C8B28A0E7FD2}" srcOrd="0" destOrd="0" presId="urn:microsoft.com/office/officeart/2016/7/layout/VerticalSolidActionList"/>
    <dgm:cxn modelId="{39F9AECF-26F6-B94C-A3DF-4D25D0D98B8E}" type="presParOf" srcId="{8F54D481-666D-3D4F-9EB9-056FD27CC768}" destId="{3F7FB76D-7A55-D142-A242-396BC6EDDAFA}" srcOrd="1" destOrd="0" presId="urn:microsoft.com/office/officeart/2016/7/layout/VerticalSolidActionList"/>
    <dgm:cxn modelId="{3EE7DE42-CF85-FE4F-9CBF-6FF7908D57A2}" type="presParOf" srcId="{848BF4F5-8C01-7240-9AA9-B7F255FA7981}" destId="{1547D1FE-DB65-B342-8143-92AD9094A6B4}" srcOrd="5" destOrd="0" presId="urn:microsoft.com/office/officeart/2016/7/layout/VerticalSolidActionList"/>
    <dgm:cxn modelId="{96D70B4D-2091-8542-AF88-01ABB2173BE1}" type="presParOf" srcId="{848BF4F5-8C01-7240-9AA9-B7F255FA7981}" destId="{4508A1E9-87CE-E14C-8CD7-A54B5A8332F0}" srcOrd="6" destOrd="0" presId="urn:microsoft.com/office/officeart/2016/7/layout/VerticalSolidActionList"/>
    <dgm:cxn modelId="{1FF40567-1281-5946-B797-D2BCCBF19B78}" type="presParOf" srcId="{4508A1E9-87CE-E14C-8CD7-A54B5A8332F0}" destId="{BD074CE3-6F6C-8041-AAD4-C4550C468B88}" srcOrd="0" destOrd="0" presId="urn:microsoft.com/office/officeart/2016/7/layout/VerticalSolidActionList"/>
    <dgm:cxn modelId="{EF30F032-DEE2-3B4F-8D60-1E7843317767}" type="presParOf" srcId="{4508A1E9-87CE-E14C-8CD7-A54B5A8332F0}" destId="{0AA5D789-5336-614E-B414-484033741B32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E34B5A1-F9AE-4339-8047-57C37D611AA2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9BF9C0-9575-4BC7-9B78-7FC5305105A3}">
      <dgm:prSet/>
      <dgm:spPr/>
      <dgm:t>
        <a:bodyPr/>
        <a:lstStyle/>
        <a:p>
          <a:r>
            <a:rPr lang="en-US"/>
            <a:t>Identify</a:t>
          </a:r>
        </a:p>
      </dgm:t>
    </dgm:pt>
    <dgm:pt modelId="{7C2AD346-1E7D-4638-8F90-3A96809D63E3}" type="parTrans" cxnId="{EDB7CC43-2C32-4ADF-AB65-80B33F20A38B}">
      <dgm:prSet/>
      <dgm:spPr/>
      <dgm:t>
        <a:bodyPr/>
        <a:lstStyle/>
        <a:p>
          <a:endParaRPr lang="en-US"/>
        </a:p>
      </dgm:t>
    </dgm:pt>
    <dgm:pt modelId="{1C678DF3-6595-461B-B706-988EEF700278}" type="sibTrans" cxnId="{EDB7CC43-2C32-4ADF-AB65-80B33F20A38B}">
      <dgm:prSet/>
      <dgm:spPr/>
      <dgm:t>
        <a:bodyPr/>
        <a:lstStyle/>
        <a:p>
          <a:endParaRPr lang="en-US"/>
        </a:p>
      </dgm:t>
    </dgm:pt>
    <dgm:pt modelId="{6A58467F-E974-4047-8EC6-71BD5A5A1438}">
      <dgm:prSet/>
      <dgm:spPr/>
      <dgm:t>
        <a:bodyPr/>
        <a:lstStyle/>
        <a:p>
          <a:r>
            <a:rPr lang="en-US"/>
            <a:t>Identify the problem to be solved or clarify the decision that must be made.</a:t>
          </a:r>
        </a:p>
      </dgm:t>
    </dgm:pt>
    <dgm:pt modelId="{69575383-6A42-43CD-BFB8-287435CE4C32}" type="parTrans" cxnId="{B2F98DA8-D926-4C32-B48B-5BCE673E67D6}">
      <dgm:prSet/>
      <dgm:spPr/>
      <dgm:t>
        <a:bodyPr/>
        <a:lstStyle/>
        <a:p>
          <a:endParaRPr lang="en-US"/>
        </a:p>
      </dgm:t>
    </dgm:pt>
    <dgm:pt modelId="{8E2E346C-D9D2-4704-A66B-F38EBD337532}" type="sibTrans" cxnId="{B2F98DA8-D926-4C32-B48B-5BCE673E67D6}">
      <dgm:prSet/>
      <dgm:spPr/>
      <dgm:t>
        <a:bodyPr/>
        <a:lstStyle/>
        <a:p>
          <a:endParaRPr lang="en-US"/>
        </a:p>
      </dgm:t>
    </dgm:pt>
    <dgm:pt modelId="{3798BBCD-C77C-46EB-ADC9-B17DB2392F36}">
      <dgm:prSet/>
      <dgm:spPr/>
      <dgm:t>
        <a:bodyPr/>
        <a:lstStyle/>
        <a:p>
          <a:r>
            <a:rPr lang="en-US"/>
            <a:t>Collect</a:t>
          </a:r>
        </a:p>
      </dgm:t>
    </dgm:pt>
    <dgm:pt modelId="{1683B13A-7B29-4262-81CC-89885BBF3E5C}" type="parTrans" cxnId="{CAC0C843-B664-46C1-98EE-165EC3347981}">
      <dgm:prSet/>
      <dgm:spPr/>
      <dgm:t>
        <a:bodyPr/>
        <a:lstStyle/>
        <a:p>
          <a:endParaRPr lang="en-US"/>
        </a:p>
      </dgm:t>
    </dgm:pt>
    <dgm:pt modelId="{F6BC8584-71A9-4FF0-815F-F1FB7BE2BF2A}" type="sibTrans" cxnId="{CAC0C843-B664-46C1-98EE-165EC3347981}">
      <dgm:prSet/>
      <dgm:spPr/>
      <dgm:t>
        <a:bodyPr/>
        <a:lstStyle/>
        <a:p>
          <a:endParaRPr lang="en-US"/>
        </a:p>
      </dgm:t>
    </dgm:pt>
    <dgm:pt modelId="{815EDB73-0508-4F9D-BC58-C2A5EC1610FB}">
      <dgm:prSet/>
      <dgm:spPr/>
      <dgm:t>
        <a:bodyPr/>
        <a:lstStyle/>
        <a:p>
          <a:r>
            <a:rPr lang="en-US"/>
            <a:t>Collect information and investigate.</a:t>
          </a:r>
        </a:p>
      </dgm:t>
    </dgm:pt>
    <dgm:pt modelId="{2039E934-7754-4DFA-8D3B-375D5E09E498}" type="parTrans" cxnId="{9716830A-633B-4959-8B3E-141B91483C88}">
      <dgm:prSet/>
      <dgm:spPr/>
      <dgm:t>
        <a:bodyPr/>
        <a:lstStyle/>
        <a:p>
          <a:endParaRPr lang="en-US"/>
        </a:p>
      </dgm:t>
    </dgm:pt>
    <dgm:pt modelId="{29E28B36-735D-482C-91CF-E07D233EA93C}" type="sibTrans" cxnId="{9716830A-633B-4959-8B3E-141B91483C88}">
      <dgm:prSet/>
      <dgm:spPr/>
      <dgm:t>
        <a:bodyPr/>
        <a:lstStyle/>
        <a:p>
          <a:endParaRPr lang="en-US"/>
        </a:p>
      </dgm:t>
    </dgm:pt>
    <dgm:pt modelId="{DA2798AC-8BA3-4134-B96E-FFE6CF685A08}">
      <dgm:prSet/>
      <dgm:spPr/>
      <dgm:t>
        <a:bodyPr/>
        <a:lstStyle/>
        <a:p>
          <a:r>
            <a:rPr lang="en-US"/>
            <a:t>Develop</a:t>
          </a:r>
        </a:p>
      </dgm:t>
    </dgm:pt>
    <dgm:pt modelId="{08A5B846-0444-40C2-93D0-FFBD687AF8D8}" type="parTrans" cxnId="{BA10DAC8-FBCC-420F-AB9B-1A7FAD50C894}">
      <dgm:prSet/>
      <dgm:spPr/>
      <dgm:t>
        <a:bodyPr/>
        <a:lstStyle/>
        <a:p>
          <a:endParaRPr lang="en-US"/>
        </a:p>
      </dgm:t>
    </dgm:pt>
    <dgm:pt modelId="{29CC0659-179A-49BB-B004-4DF75DCB4436}" type="sibTrans" cxnId="{BA10DAC8-FBCC-420F-AB9B-1A7FAD50C894}">
      <dgm:prSet/>
      <dgm:spPr/>
      <dgm:t>
        <a:bodyPr/>
        <a:lstStyle/>
        <a:p>
          <a:endParaRPr lang="en-US"/>
        </a:p>
      </dgm:t>
    </dgm:pt>
    <dgm:pt modelId="{589E7CA5-CED8-477A-8B2E-CE71CEA60D43}">
      <dgm:prSet/>
      <dgm:spPr/>
      <dgm:t>
        <a:bodyPr/>
        <a:lstStyle/>
        <a:p>
          <a:r>
            <a:rPr lang="en-US"/>
            <a:t>Develop a plan of action.</a:t>
          </a:r>
        </a:p>
      </dgm:t>
    </dgm:pt>
    <dgm:pt modelId="{4EE24DD8-E04E-4E6F-84BE-7791DD550AB7}" type="parTrans" cxnId="{AAB17DA4-1A29-49DB-8C1F-CDE1B242AAB7}">
      <dgm:prSet/>
      <dgm:spPr/>
      <dgm:t>
        <a:bodyPr/>
        <a:lstStyle/>
        <a:p>
          <a:endParaRPr lang="en-US"/>
        </a:p>
      </dgm:t>
    </dgm:pt>
    <dgm:pt modelId="{693FD323-4820-41BA-A377-66DA2E13213C}" type="sibTrans" cxnId="{AAB17DA4-1A29-49DB-8C1F-CDE1B242AAB7}">
      <dgm:prSet/>
      <dgm:spPr/>
      <dgm:t>
        <a:bodyPr/>
        <a:lstStyle/>
        <a:p>
          <a:endParaRPr lang="en-US"/>
        </a:p>
      </dgm:t>
    </dgm:pt>
    <dgm:pt modelId="{4820728D-1DC6-4802-B19E-4D2FF195D155}">
      <dgm:prSet/>
      <dgm:spPr/>
      <dgm:t>
        <a:bodyPr/>
        <a:lstStyle/>
        <a:p>
          <a:r>
            <a:rPr lang="en-US"/>
            <a:t>Put</a:t>
          </a:r>
        </a:p>
      </dgm:t>
    </dgm:pt>
    <dgm:pt modelId="{54B4E168-CCE0-4974-9CDC-F6B14A667E5C}" type="parTrans" cxnId="{F348DAE9-5C8E-43C4-9CA4-DCE335C33DC2}">
      <dgm:prSet/>
      <dgm:spPr/>
      <dgm:t>
        <a:bodyPr/>
        <a:lstStyle/>
        <a:p>
          <a:endParaRPr lang="en-US"/>
        </a:p>
      </dgm:t>
    </dgm:pt>
    <dgm:pt modelId="{1AD162B8-C4E6-48C3-BB84-E31DCA3F35E2}" type="sibTrans" cxnId="{F348DAE9-5C8E-43C4-9CA4-DCE335C33DC2}">
      <dgm:prSet/>
      <dgm:spPr/>
      <dgm:t>
        <a:bodyPr/>
        <a:lstStyle/>
        <a:p>
          <a:endParaRPr lang="en-US"/>
        </a:p>
      </dgm:t>
    </dgm:pt>
    <dgm:pt modelId="{765DDB19-05AD-4968-A74D-2B9345A43A5F}">
      <dgm:prSet/>
      <dgm:spPr/>
      <dgm:t>
        <a:bodyPr/>
        <a:lstStyle/>
        <a:p>
          <a:r>
            <a:rPr lang="en-US"/>
            <a:t>Put your plan into action.</a:t>
          </a:r>
        </a:p>
      </dgm:t>
    </dgm:pt>
    <dgm:pt modelId="{F09591D2-A910-453C-8C25-84F8BBA2363F}" type="parTrans" cxnId="{1059E7C3-1CBD-43A4-9FD1-E68DD638E2AF}">
      <dgm:prSet/>
      <dgm:spPr/>
      <dgm:t>
        <a:bodyPr/>
        <a:lstStyle/>
        <a:p>
          <a:endParaRPr lang="en-US"/>
        </a:p>
      </dgm:t>
    </dgm:pt>
    <dgm:pt modelId="{DDD22DFA-7211-4306-91EB-D8E1E5F7925C}" type="sibTrans" cxnId="{1059E7C3-1CBD-43A4-9FD1-E68DD638E2AF}">
      <dgm:prSet/>
      <dgm:spPr/>
      <dgm:t>
        <a:bodyPr/>
        <a:lstStyle/>
        <a:p>
          <a:endParaRPr lang="en-US"/>
        </a:p>
      </dgm:t>
    </dgm:pt>
    <dgm:pt modelId="{E104E946-45C8-4262-9D89-3153B05C6975}">
      <dgm:prSet/>
      <dgm:spPr/>
      <dgm:t>
        <a:bodyPr/>
        <a:lstStyle/>
        <a:p>
          <a:r>
            <a:rPr lang="en-US"/>
            <a:t>Evaluate</a:t>
          </a:r>
        </a:p>
      </dgm:t>
    </dgm:pt>
    <dgm:pt modelId="{3CD58D24-ADA4-4345-8222-C81222C486FB}" type="parTrans" cxnId="{966961E9-A609-4FFA-B465-00ABD97A111C}">
      <dgm:prSet/>
      <dgm:spPr/>
      <dgm:t>
        <a:bodyPr/>
        <a:lstStyle/>
        <a:p>
          <a:endParaRPr lang="en-US"/>
        </a:p>
      </dgm:t>
    </dgm:pt>
    <dgm:pt modelId="{9620E04A-1C0D-40A4-8028-5DD0B002CBAB}" type="sibTrans" cxnId="{966961E9-A609-4FFA-B465-00ABD97A111C}">
      <dgm:prSet/>
      <dgm:spPr/>
      <dgm:t>
        <a:bodyPr/>
        <a:lstStyle/>
        <a:p>
          <a:endParaRPr lang="en-US"/>
        </a:p>
      </dgm:t>
    </dgm:pt>
    <dgm:pt modelId="{323F60FA-373A-4157-B6A6-668A296B124F}">
      <dgm:prSet/>
      <dgm:spPr/>
      <dgm:t>
        <a:bodyPr/>
        <a:lstStyle/>
        <a:p>
          <a:r>
            <a:rPr lang="en-US"/>
            <a:t>Evaluate the effectiveness of your plan.</a:t>
          </a:r>
        </a:p>
      </dgm:t>
    </dgm:pt>
    <dgm:pt modelId="{50090452-7403-4EB4-9D6D-8BDEE76A7982}" type="parTrans" cxnId="{5AA25200-95E2-4CD5-BC03-A449D497BDAE}">
      <dgm:prSet/>
      <dgm:spPr/>
      <dgm:t>
        <a:bodyPr/>
        <a:lstStyle/>
        <a:p>
          <a:endParaRPr lang="en-US"/>
        </a:p>
      </dgm:t>
    </dgm:pt>
    <dgm:pt modelId="{4CA2BB3D-A564-4AC0-A03A-C34C454F969A}" type="sibTrans" cxnId="{5AA25200-95E2-4CD5-BC03-A449D497BDAE}">
      <dgm:prSet/>
      <dgm:spPr/>
      <dgm:t>
        <a:bodyPr/>
        <a:lstStyle/>
        <a:p>
          <a:endParaRPr lang="en-US"/>
        </a:p>
      </dgm:t>
    </dgm:pt>
    <dgm:pt modelId="{AE3756A5-E21F-D940-8BF4-DDE60D80B6DF}" type="pres">
      <dgm:prSet presAssocID="{3E34B5A1-F9AE-4339-8047-57C37D611AA2}" presName="Name0" presStyleCnt="0">
        <dgm:presLayoutVars>
          <dgm:dir/>
          <dgm:animLvl val="lvl"/>
          <dgm:resizeHandles val="exact"/>
        </dgm:presLayoutVars>
      </dgm:prSet>
      <dgm:spPr/>
    </dgm:pt>
    <dgm:pt modelId="{360F8F59-711E-854B-9756-5C19D27C4794}" type="pres">
      <dgm:prSet presAssocID="{E104E946-45C8-4262-9D89-3153B05C6975}" presName="boxAndChildren" presStyleCnt="0"/>
      <dgm:spPr/>
    </dgm:pt>
    <dgm:pt modelId="{4B00F95A-8679-334C-A4EC-1CD10C2683F5}" type="pres">
      <dgm:prSet presAssocID="{E104E946-45C8-4262-9D89-3153B05C6975}" presName="parentTextBox" presStyleLbl="alignNode1" presStyleIdx="0" presStyleCnt="5"/>
      <dgm:spPr/>
    </dgm:pt>
    <dgm:pt modelId="{C17E384B-301F-6740-8C1E-46A65A56AD8B}" type="pres">
      <dgm:prSet presAssocID="{E104E946-45C8-4262-9D89-3153B05C6975}" presName="descendantBox" presStyleLbl="bgAccFollowNode1" presStyleIdx="0" presStyleCnt="5"/>
      <dgm:spPr/>
    </dgm:pt>
    <dgm:pt modelId="{0255FCC9-D9C5-6441-A712-AE316803BAC0}" type="pres">
      <dgm:prSet presAssocID="{1AD162B8-C4E6-48C3-BB84-E31DCA3F35E2}" presName="sp" presStyleCnt="0"/>
      <dgm:spPr/>
    </dgm:pt>
    <dgm:pt modelId="{B2D00D6B-B777-FD4A-BF1F-80DCF81B11AE}" type="pres">
      <dgm:prSet presAssocID="{4820728D-1DC6-4802-B19E-4D2FF195D155}" presName="arrowAndChildren" presStyleCnt="0"/>
      <dgm:spPr/>
    </dgm:pt>
    <dgm:pt modelId="{FECE2613-6E5D-B042-BF73-76D72022701A}" type="pres">
      <dgm:prSet presAssocID="{4820728D-1DC6-4802-B19E-4D2FF195D155}" presName="parentTextArrow" presStyleLbl="node1" presStyleIdx="0" presStyleCnt="0"/>
      <dgm:spPr/>
    </dgm:pt>
    <dgm:pt modelId="{7FD56092-2CAF-344C-9A92-2F38026E2EF6}" type="pres">
      <dgm:prSet presAssocID="{4820728D-1DC6-4802-B19E-4D2FF195D155}" presName="arrow" presStyleLbl="alignNode1" presStyleIdx="1" presStyleCnt="5"/>
      <dgm:spPr/>
    </dgm:pt>
    <dgm:pt modelId="{3FD879D7-CCDA-D344-9F9B-BFCAB6AB7C88}" type="pres">
      <dgm:prSet presAssocID="{4820728D-1DC6-4802-B19E-4D2FF195D155}" presName="descendantArrow" presStyleLbl="bgAccFollowNode1" presStyleIdx="1" presStyleCnt="5"/>
      <dgm:spPr/>
    </dgm:pt>
    <dgm:pt modelId="{0F2D755C-5A6B-C544-8158-F310E2AD96F3}" type="pres">
      <dgm:prSet presAssocID="{29CC0659-179A-49BB-B004-4DF75DCB4436}" presName="sp" presStyleCnt="0"/>
      <dgm:spPr/>
    </dgm:pt>
    <dgm:pt modelId="{EDB1B158-6298-E240-9ECA-0071B6135A47}" type="pres">
      <dgm:prSet presAssocID="{DA2798AC-8BA3-4134-B96E-FFE6CF685A08}" presName="arrowAndChildren" presStyleCnt="0"/>
      <dgm:spPr/>
    </dgm:pt>
    <dgm:pt modelId="{BD14350C-1939-4E4B-8EBB-C7EB6AEF7D00}" type="pres">
      <dgm:prSet presAssocID="{DA2798AC-8BA3-4134-B96E-FFE6CF685A08}" presName="parentTextArrow" presStyleLbl="node1" presStyleIdx="0" presStyleCnt="0"/>
      <dgm:spPr/>
    </dgm:pt>
    <dgm:pt modelId="{84EFC7DD-4838-7443-8F53-9D469384815E}" type="pres">
      <dgm:prSet presAssocID="{DA2798AC-8BA3-4134-B96E-FFE6CF685A08}" presName="arrow" presStyleLbl="alignNode1" presStyleIdx="2" presStyleCnt="5"/>
      <dgm:spPr/>
    </dgm:pt>
    <dgm:pt modelId="{484C4528-39CC-EA42-9FCC-F534DA5D2269}" type="pres">
      <dgm:prSet presAssocID="{DA2798AC-8BA3-4134-B96E-FFE6CF685A08}" presName="descendantArrow" presStyleLbl="bgAccFollowNode1" presStyleIdx="2" presStyleCnt="5"/>
      <dgm:spPr/>
    </dgm:pt>
    <dgm:pt modelId="{A543E9F3-A850-7D42-AFFB-63FC7CC5E040}" type="pres">
      <dgm:prSet presAssocID="{F6BC8584-71A9-4FF0-815F-F1FB7BE2BF2A}" presName="sp" presStyleCnt="0"/>
      <dgm:spPr/>
    </dgm:pt>
    <dgm:pt modelId="{5FDF43AF-576B-7F49-AF84-4422EBA57CEB}" type="pres">
      <dgm:prSet presAssocID="{3798BBCD-C77C-46EB-ADC9-B17DB2392F36}" presName="arrowAndChildren" presStyleCnt="0"/>
      <dgm:spPr/>
    </dgm:pt>
    <dgm:pt modelId="{2C84B277-A13C-D649-91A3-0E2348E695E8}" type="pres">
      <dgm:prSet presAssocID="{3798BBCD-C77C-46EB-ADC9-B17DB2392F36}" presName="parentTextArrow" presStyleLbl="node1" presStyleIdx="0" presStyleCnt="0"/>
      <dgm:spPr/>
    </dgm:pt>
    <dgm:pt modelId="{84D70521-5714-CA4A-AD47-8DF463E3C863}" type="pres">
      <dgm:prSet presAssocID="{3798BBCD-C77C-46EB-ADC9-B17DB2392F36}" presName="arrow" presStyleLbl="alignNode1" presStyleIdx="3" presStyleCnt="5"/>
      <dgm:spPr/>
    </dgm:pt>
    <dgm:pt modelId="{FD888A22-25D1-594E-B08F-977D88D3D0A0}" type="pres">
      <dgm:prSet presAssocID="{3798BBCD-C77C-46EB-ADC9-B17DB2392F36}" presName="descendantArrow" presStyleLbl="bgAccFollowNode1" presStyleIdx="3" presStyleCnt="5"/>
      <dgm:spPr/>
    </dgm:pt>
    <dgm:pt modelId="{C45896D6-467D-6545-9779-A9EAC216F288}" type="pres">
      <dgm:prSet presAssocID="{1C678DF3-6595-461B-B706-988EEF700278}" presName="sp" presStyleCnt="0"/>
      <dgm:spPr/>
    </dgm:pt>
    <dgm:pt modelId="{F433294A-CE64-6949-8705-407708D0DA2A}" type="pres">
      <dgm:prSet presAssocID="{8F9BF9C0-9575-4BC7-9B78-7FC5305105A3}" presName="arrowAndChildren" presStyleCnt="0"/>
      <dgm:spPr/>
    </dgm:pt>
    <dgm:pt modelId="{3CA5F2CD-ECFB-0642-97AB-BBAB3EBFD792}" type="pres">
      <dgm:prSet presAssocID="{8F9BF9C0-9575-4BC7-9B78-7FC5305105A3}" presName="parentTextArrow" presStyleLbl="node1" presStyleIdx="0" presStyleCnt="0"/>
      <dgm:spPr/>
    </dgm:pt>
    <dgm:pt modelId="{4F1275C4-8E9E-0B44-A9F8-230765B35608}" type="pres">
      <dgm:prSet presAssocID="{8F9BF9C0-9575-4BC7-9B78-7FC5305105A3}" presName="arrow" presStyleLbl="alignNode1" presStyleIdx="4" presStyleCnt="5"/>
      <dgm:spPr/>
    </dgm:pt>
    <dgm:pt modelId="{B6FE03C6-1F58-B24F-93D5-70C2FFA3A635}" type="pres">
      <dgm:prSet presAssocID="{8F9BF9C0-9575-4BC7-9B78-7FC5305105A3}" presName="descendantArrow" presStyleLbl="bgAccFollowNode1" presStyleIdx="4" presStyleCnt="5"/>
      <dgm:spPr/>
    </dgm:pt>
  </dgm:ptLst>
  <dgm:cxnLst>
    <dgm:cxn modelId="{5AA25200-95E2-4CD5-BC03-A449D497BDAE}" srcId="{E104E946-45C8-4262-9D89-3153B05C6975}" destId="{323F60FA-373A-4157-B6A6-668A296B124F}" srcOrd="0" destOrd="0" parTransId="{50090452-7403-4EB4-9D6D-8BDEE76A7982}" sibTransId="{4CA2BB3D-A564-4AC0-A03A-C34C454F969A}"/>
    <dgm:cxn modelId="{9716830A-633B-4959-8B3E-141B91483C88}" srcId="{3798BBCD-C77C-46EB-ADC9-B17DB2392F36}" destId="{815EDB73-0508-4F9D-BC58-C2A5EC1610FB}" srcOrd="0" destOrd="0" parTransId="{2039E934-7754-4DFA-8D3B-375D5E09E498}" sibTransId="{29E28B36-735D-482C-91CF-E07D233EA93C}"/>
    <dgm:cxn modelId="{94E7AA11-635A-514B-98B6-AE9BA654A6E8}" type="presOf" srcId="{765DDB19-05AD-4968-A74D-2B9345A43A5F}" destId="{3FD879D7-CCDA-D344-9F9B-BFCAB6AB7C88}" srcOrd="0" destOrd="0" presId="urn:microsoft.com/office/officeart/2016/7/layout/VerticalDownArrowProcess"/>
    <dgm:cxn modelId="{1B31E02E-CD6A-4042-938A-E2A1387D344C}" type="presOf" srcId="{4820728D-1DC6-4802-B19E-4D2FF195D155}" destId="{7FD56092-2CAF-344C-9A92-2F38026E2EF6}" srcOrd="1" destOrd="0" presId="urn:microsoft.com/office/officeart/2016/7/layout/VerticalDownArrowProcess"/>
    <dgm:cxn modelId="{52CC0A31-86D4-4F47-BA64-701E4D1431DF}" type="presOf" srcId="{8F9BF9C0-9575-4BC7-9B78-7FC5305105A3}" destId="{3CA5F2CD-ECFB-0642-97AB-BBAB3EBFD792}" srcOrd="0" destOrd="0" presId="urn:microsoft.com/office/officeart/2016/7/layout/VerticalDownArrowProcess"/>
    <dgm:cxn modelId="{C698D135-F1B2-F847-94D6-7F93B8CB9909}" type="presOf" srcId="{DA2798AC-8BA3-4134-B96E-FFE6CF685A08}" destId="{BD14350C-1939-4E4B-8EBB-C7EB6AEF7D00}" srcOrd="0" destOrd="0" presId="urn:microsoft.com/office/officeart/2016/7/layout/VerticalDownArrowProcess"/>
    <dgm:cxn modelId="{CAC0C843-B664-46C1-98EE-165EC3347981}" srcId="{3E34B5A1-F9AE-4339-8047-57C37D611AA2}" destId="{3798BBCD-C77C-46EB-ADC9-B17DB2392F36}" srcOrd="1" destOrd="0" parTransId="{1683B13A-7B29-4262-81CC-89885BBF3E5C}" sibTransId="{F6BC8584-71A9-4FF0-815F-F1FB7BE2BF2A}"/>
    <dgm:cxn modelId="{EDB7CC43-2C32-4ADF-AB65-80B33F20A38B}" srcId="{3E34B5A1-F9AE-4339-8047-57C37D611AA2}" destId="{8F9BF9C0-9575-4BC7-9B78-7FC5305105A3}" srcOrd="0" destOrd="0" parTransId="{7C2AD346-1E7D-4638-8F90-3A96809D63E3}" sibTransId="{1C678DF3-6595-461B-B706-988EEF700278}"/>
    <dgm:cxn modelId="{9C349848-6F86-D841-9408-4BF0A1D75ABC}" type="presOf" srcId="{E104E946-45C8-4262-9D89-3153B05C6975}" destId="{4B00F95A-8679-334C-A4EC-1CD10C2683F5}" srcOrd="0" destOrd="0" presId="urn:microsoft.com/office/officeart/2016/7/layout/VerticalDownArrowProcess"/>
    <dgm:cxn modelId="{0856385A-FCBD-8645-BE7C-9390909396BA}" type="presOf" srcId="{3E34B5A1-F9AE-4339-8047-57C37D611AA2}" destId="{AE3756A5-E21F-D940-8BF4-DDE60D80B6DF}" srcOrd="0" destOrd="0" presId="urn:microsoft.com/office/officeart/2016/7/layout/VerticalDownArrowProcess"/>
    <dgm:cxn modelId="{CA683F65-D28F-894D-B40F-78DA963599AB}" type="presOf" srcId="{6A58467F-E974-4047-8EC6-71BD5A5A1438}" destId="{B6FE03C6-1F58-B24F-93D5-70C2FFA3A635}" srcOrd="0" destOrd="0" presId="urn:microsoft.com/office/officeart/2016/7/layout/VerticalDownArrowProcess"/>
    <dgm:cxn modelId="{704FFD85-F7C0-CA4C-81F5-845A6D9E2D37}" type="presOf" srcId="{DA2798AC-8BA3-4134-B96E-FFE6CF685A08}" destId="{84EFC7DD-4838-7443-8F53-9D469384815E}" srcOrd="1" destOrd="0" presId="urn:microsoft.com/office/officeart/2016/7/layout/VerticalDownArrowProcess"/>
    <dgm:cxn modelId="{77235196-F494-6E49-80E9-3A02EA7611CB}" type="presOf" srcId="{3798BBCD-C77C-46EB-ADC9-B17DB2392F36}" destId="{2C84B277-A13C-D649-91A3-0E2348E695E8}" srcOrd="0" destOrd="0" presId="urn:microsoft.com/office/officeart/2016/7/layout/VerticalDownArrowProcess"/>
    <dgm:cxn modelId="{62F3F298-1FA9-0C47-897B-6021CC2A88A2}" type="presOf" srcId="{589E7CA5-CED8-477A-8B2E-CE71CEA60D43}" destId="{484C4528-39CC-EA42-9FCC-F534DA5D2269}" srcOrd="0" destOrd="0" presId="urn:microsoft.com/office/officeart/2016/7/layout/VerticalDownArrowProcess"/>
    <dgm:cxn modelId="{AAB17DA4-1A29-49DB-8C1F-CDE1B242AAB7}" srcId="{DA2798AC-8BA3-4134-B96E-FFE6CF685A08}" destId="{589E7CA5-CED8-477A-8B2E-CE71CEA60D43}" srcOrd="0" destOrd="0" parTransId="{4EE24DD8-E04E-4E6F-84BE-7791DD550AB7}" sibTransId="{693FD323-4820-41BA-A377-66DA2E13213C}"/>
    <dgm:cxn modelId="{B2F98DA8-D926-4C32-B48B-5BCE673E67D6}" srcId="{8F9BF9C0-9575-4BC7-9B78-7FC5305105A3}" destId="{6A58467F-E974-4047-8EC6-71BD5A5A1438}" srcOrd="0" destOrd="0" parTransId="{69575383-6A42-43CD-BFB8-287435CE4C32}" sibTransId="{8E2E346C-D9D2-4704-A66B-F38EBD337532}"/>
    <dgm:cxn modelId="{E4DEC5AD-F030-E141-80E9-D8DBD75C20EB}" type="presOf" srcId="{8F9BF9C0-9575-4BC7-9B78-7FC5305105A3}" destId="{4F1275C4-8E9E-0B44-A9F8-230765B35608}" srcOrd="1" destOrd="0" presId="urn:microsoft.com/office/officeart/2016/7/layout/VerticalDownArrowProcess"/>
    <dgm:cxn modelId="{1059E7C3-1CBD-43A4-9FD1-E68DD638E2AF}" srcId="{4820728D-1DC6-4802-B19E-4D2FF195D155}" destId="{765DDB19-05AD-4968-A74D-2B9345A43A5F}" srcOrd="0" destOrd="0" parTransId="{F09591D2-A910-453C-8C25-84F8BBA2363F}" sibTransId="{DDD22DFA-7211-4306-91EB-D8E1E5F7925C}"/>
    <dgm:cxn modelId="{2152A7C7-EF58-C544-8D51-C88B5846EC00}" type="presOf" srcId="{323F60FA-373A-4157-B6A6-668A296B124F}" destId="{C17E384B-301F-6740-8C1E-46A65A56AD8B}" srcOrd="0" destOrd="0" presId="urn:microsoft.com/office/officeart/2016/7/layout/VerticalDownArrowProcess"/>
    <dgm:cxn modelId="{BA10DAC8-FBCC-420F-AB9B-1A7FAD50C894}" srcId="{3E34B5A1-F9AE-4339-8047-57C37D611AA2}" destId="{DA2798AC-8BA3-4134-B96E-FFE6CF685A08}" srcOrd="2" destOrd="0" parTransId="{08A5B846-0444-40C2-93D0-FFBD687AF8D8}" sibTransId="{29CC0659-179A-49BB-B004-4DF75DCB4436}"/>
    <dgm:cxn modelId="{341F6ED6-BF23-5746-8E74-8DB61A263680}" type="presOf" srcId="{4820728D-1DC6-4802-B19E-4D2FF195D155}" destId="{FECE2613-6E5D-B042-BF73-76D72022701A}" srcOrd="0" destOrd="0" presId="urn:microsoft.com/office/officeart/2016/7/layout/VerticalDownArrowProcess"/>
    <dgm:cxn modelId="{438E08E2-7D77-3C44-A913-4A55C606658E}" type="presOf" srcId="{3798BBCD-C77C-46EB-ADC9-B17DB2392F36}" destId="{84D70521-5714-CA4A-AD47-8DF463E3C863}" srcOrd="1" destOrd="0" presId="urn:microsoft.com/office/officeart/2016/7/layout/VerticalDownArrowProcess"/>
    <dgm:cxn modelId="{966961E9-A609-4FFA-B465-00ABD97A111C}" srcId="{3E34B5A1-F9AE-4339-8047-57C37D611AA2}" destId="{E104E946-45C8-4262-9D89-3153B05C6975}" srcOrd="4" destOrd="0" parTransId="{3CD58D24-ADA4-4345-8222-C81222C486FB}" sibTransId="{9620E04A-1C0D-40A4-8028-5DD0B002CBAB}"/>
    <dgm:cxn modelId="{F348DAE9-5C8E-43C4-9CA4-DCE335C33DC2}" srcId="{3E34B5A1-F9AE-4339-8047-57C37D611AA2}" destId="{4820728D-1DC6-4802-B19E-4D2FF195D155}" srcOrd="3" destOrd="0" parTransId="{54B4E168-CCE0-4974-9CDC-F6B14A667E5C}" sibTransId="{1AD162B8-C4E6-48C3-BB84-E31DCA3F35E2}"/>
    <dgm:cxn modelId="{116EA6FB-25B7-5D4C-BB63-A4E6856B6B15}" type="presOf" srcId="{815EDB73-0508-4F9D-BC58-C2A5EC1610FB}" destId="{FD888A22-25D1-594E-B08F-977D88D3D0A0}" srcOrd="0" destOrd="0" presId="urn:microsoft.com/office/officeart/2016/7/layout/VerticalDownArrowProcess"/>
    <dgm:cxn modelId="{DEFAB346-DBEE-0049-A094-F9DCD0E08B41}" type="presParOf" srcId="{AE3756A5-E21F-D940-8BF4-DDE60D80B6DF}" destId="{360F8F59-711E-854B-9756-5C19D27C4794}" srcOrd="0" destOrd="0" presId="urn:microsoft.com/office/officeart/2016/7/layout/VerticalDownArrowProcess"/>
    <dgm:cxn modelId="{9896F542-D79D-B64C-9629-9020BAF46135}" type="presParOf" srcId="{360F8F59-711E-854B-9756-5C19D27C4794}" destId="{4B00F95A-8679-334C-A4EC-1CD10C2683F5}" srcOrd="0" destOrd="0" presId="urn:microsoft.com/office/officeart/2016/7/layout/VerticalDownArrowProcess"/>
    <dgm:cxn modelId="{1C39A4FE-20E2-D54C-B1E9-469C8F06785E}" type="presParOf" srcId="{360F8F59-711E-854B-9756-5C19D27C4794}" destId="{C17E384B-301F-6740-8C1E-46A65A56AD8B}" srcOrd="1" destOrd="0" presId="urn:microsoft.com/office/officeart/2016/7/layout/VerticalDownArrowProcess"/>
    <dgm:cxn modelId="{39560C90-9933-1540-90A3-02FE626324B9}" type="presParOf" srcId="{AE3756A5-E21F-D940-8BF4-DDE60D80B6DF}" destId="{0255FCC9-D9C5-6441-A712-AE316803BAC0}" srcOrd="1" destOrd="0" presId="urn:microsoft.com/office/officeart/2016/7/layout/VerticalDownArrowProcess"/>
    <dgm:cxn modelId="{B1D5C2A7-C124-7042-B658-FE46F9C42E8C}" type="presParOf" srcId="{AE3756A5-E21F-D940-8BF4-DDE60D80B6DF}" destId="{B2D00D6B-B777-FD4A-BF1F-80DCF81B11AE}" srcOrd="2" destOrd="0" presId="urn:microsoft.com/office/officeart/2016/7/layout/VerticalDownArrowProcess"/>
    <dgm:cxn modelId="{73A0C8C7-2747-764C-9905-7316045399C6}" type="presParOf" srcId="{B2D00D6B-B777-FD4A-BF1F-80DCF81B11AE}" destId="{FECE2613-6E5D-B042-BF73-76D72022701A}" srcOrd="0" destOrd="0" presId="urn:microsoft.com/office/officeart/2016/7/layout/VerticalDownArrowProcess"/>
    <dgm:cxn modelId="{45328DA6-F709-1040-93A4-7E38F3E5D034}" type="presParOf" srcId="{B2D00D6B-B777-FD4A-BF1F-80DCF81B11AE}" destId="{7FD56092-2CAF-344C-9A92-2F38026E2EF6}" srcOrd="1" destOrd="0" presId="urn:microsoft.com/office/officeart/2016/7/layout/VerticalDownArrowProcess"/>
    <dgm:cxn modelId="{934D923D-A490-1844-90D4-2F7EDA5A7D16}" type="presParOf" srcId="{B2D00D6B-B777-FD4A-BF1F-80DCF81B11AE}" destId="{3FD879D7-CCDA-D344-9F9B-BFCAB6AB7C88}" srcOrd="2" destOrd="0" presId="urn:microsoft.com/office/officeart/2016/7/layout/VerticalDownArrowProcess"/>
    <dgm:cxn modelId="{D193F4C1-324D-AF45-AE37-9225C6A0038D}" type="presParOf" srcId="{AE3756A5-E21F-D940-8BF4-DDE60D80B6DF}" destId="{0F2D755C-5A6B-C544-8158-F310E2AD96F3}" srcOrd="3" destOrd="0" presId="urn:microsoft.com/office/officeart/2016/7/layout/VerticalDownArrowProcess"/>
    <dgm:cxn modelId="{9B497A46-55FE-B34F-8236-3479E5DBDC47}" type="presParOf" srcId="{AE3756A5-E21F-D940-8BF4-DDE60D80B6DF}" destId="{EDB1B158-6298-E240-9ECA-0071B6135A47}" srcOrd="4" destOrd="0" presId="urn:microsoft.com/office/officeart/2016/7/layout/VerticalDownArrowProcess"/>
    <dgm:cxn modelId="{9960FDD2-C992-B043-B632-C87B2FC35805}" type="presParOf" srcId="{EDB1B158-6298-E240-9ECA-0071B6135A47}" destId="{BD14350C-1939-4E4B-8EBB-C7EB6AEF7D00}" srcOrd="0" destOrd="0" presId="urn:microsoft.com/office/officeart/2016/7/layout/VerticalDownArrowProcess"/>
    <dgm:cxn modelId="{0343030E-B9F4-CD4D-A234-DEFE477F3814}" type="presParOf" srcId="{EDB1B158-6298-E240-9ECA-0071B6135A47}" destId="{84EFC7DD-4838-7443-8F53-9D469384815E}" srcOrd="1" destOrd="0" presId="urn:microsoft.com/office/officeart/2016/7/layout/VerticalDownArrowProcess"/>
    <dgm:cxn modelId="{AD3510D0-3CC3-FB49-96C3-3E15A14C780F}" type="presParOf" srcId="{EDB1B158-6298-E240-9ECA-0071B6135A47}" destId="{484C4528-39CC-EA42-9FCC-F534DA5D2269}" srcOrd="2" destOrd="0" presId="urn:microsoft.com/office/officeart/2016/7/layout/VerticalDownArrowProcess"/>
    <dgm:cxn modelId="{1B0E6B8D-7501-AB43-AB92-243EE1E7BCC4}" type="presParOf" srcId="{AE3756A5-E21F-D940-8BF4-DDE60D80B6DF}" destId="{A543E9F3-A850-7D42-AFFB-63FC7CC5E040}" srcOrd="5" destOrd="0" presId="urn:microsoft.com/office/officeart/2016/7/layout/VerticalDownArrowProcess"/>
    <dgm:cxn modelId="{F12921E8-ADE9-844A-88B2-0CB4B99099B4}" type="presParOf" srcId="{AE3756A5-E21F-D940-8BF4-DDE60D80B6DF}" destId="{5FDF43AF-576B-7F49-AF84-4422EBA57CEB}" srcOrd="6" destOrd="0" presId="urn:microsoft.com/office/officeart/2016/7/layout/VerticalDownArrowProcess"/>
    <dgm:cxn modelId="{1B0092D5-B03B-7746-B6D6-4C41596067CE}" type="presParOf" srcId="{5FDF43AF-576B-7F49-AF84-4422EBA57CEB}" destId="{2C84B277-A13C-D649-91A3-0E2348E695E8}" srcOrd="0" destOrd="0" presId="urn:microsoft.com/office/officeart/2016/7/layout/VerticalDownArrowProcess"/>
    <dgm:cxn modelId="{DDC8592A-D9DB-C046-BB7C-8CA102C25351}" type="presParOf" srcId="{5FDF43AF-576B-7F49-AF84-4422EBA57CEB}" destId="{84D70521-5714-CA4A-AD47-8DF463E3C863}" srcOrd="1" destOrd="0" presId="urn:microsoft.com/office/officeart/2016/7/layout/VerticalDownArrowProcess"/>
    <dgm:cxn modelId="{EE5E880A-2615-A844-AC60-30CCD0DBB498}" type="presParOf" srcId="{5FDF43AF-576B-7F49-AF84-4422EBA57CEB}" destId="{FD888A22-25D1-594E-B08F-977D88D3D0A0}" srcOrd="2" destOrd="0" presId="urn:microsoft.com/office/officeart/2016/7/layout/VerticalDownArrowProcess"/>
    <dgm:cxn modelId="{B0A7EC57-5279-BB45-A11C-B19BC694F90D}" type="presParOf" srcId="{AE3756A5-E21F-D940-8BF4-DDE60D80B6DF}" destId="{C45896D6-467D-6545-9779-A9EAC216F288}" srcOrd="7" destOrd="0" presId="urn:microsoft.com/office/officeart/2016/7/layout/VerticalDownArrowProcess"/>
    <dgm:cxn modelId="{DA04FCE4-28D1-F94E-9658-916D8B99A027}" type="presParOf" srcId="{AE3756A5-E21F-D940-8BF4-DDE60D80B6DF}" destId="{F433294A-CE64-6949-8705-407708D0DA2A}" srcOrd="8" destOrd="0" presId="urn:microsoft.com/office/officeart/2016/7/layout/VerticalDownArrowProcess"/>
    <dgm:cxn modelId="{15B017A7-EB71-024A-A8F7-F4FA13843418}" type="presParOf" srcId="{F433294A-CE64-6949-8705-407708D0DA2A}" destId="{3CA5F2CD-ECFB-0642-97AB-BBAB3EBFD792}" srcOrd="0" destOrd="0" presId="urn:microsoft.com/office/officeart/2016/7/layout/VerticalDownArrowProcess"/>
    <dgm:cxn modelId="{03FE44A6-2F61-A24E-8D9B-A140B893603C}" type="presParOf" srcId="{F433294A-CE64-6949-8705-407708D0DA2A}" destId="{4F1275C4-8E9E-0B44-A9F8-230765B35608}" srcOrd="1" destOrd="0" presId="urn:microsoft.com/office/officeart/2016/7/layout/VerticalDownArrowProcess"/>
    <dgm:cxn modelId="{4C2C3B33-6BE2-C34D-AB75-BDA5C34A64E4}" type="presParOf" srcId="{F433294A-CE64-6949-8705-407708D0DA2A}" destId="{B6FE03C6-1F58-B24F-93D5-70C2FFA3A635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5F9DC-BBE6-4ABC-80A2-6E5B0E701B2F}">
      <dsp:nvSpPr>
        <dsp:cNvPr id="0" name=""/>
        <dsp:cNvSpPr/>
      </dsp:nvSpPr>
      <dsp:spPr>
        <a:xfrm>
          <a:off x="455206" y="1481092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5B4F3-C7F6-46AE-B53B-CB70374C283A}">
      <dsp:nvSpPr>
        <dsp:cNvPr id="0" name=""/>
        <dsp:cNvSpPr/>
      </dsp:nvSpPr>
      <dsp:spPr>
        <a:xfrm>
          <a:off x="703831" y="1729718"/>
          <a:ext cx="669375" cy="6693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2CCC7-63B6-41C2-BFF5-4F863E02187A}">
      <dsp:nvSpPr>
        <dsp:cNvPr id="0" name=""/>
        <dsp:cNvSpPr/>
      </dsp:nvSpPr>
      <dsp:spPr>
        <a:xfrm>
          <a:off x="82269" y="3011093"/>
          <a:ext cx="1912500" cy="123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It is important to stay hydrated during exercise to prevent conditions such as heat stress and heatstroke. In most situations, water is the best choice.</a:t>
          </a:r>
        </a:p>
      </dsp:txBody>
      <dsp:txXfrm>
        <a:off x="82269" y="3011093"/>
        <a:ext cx="1912500" cy="1237500"/>
      </dsp:txXfrm>
    </dsp:sp>
    <dsp:sp modelId="{25C7C098-91FB-4585-BD19-E15FBD611D32}">
      <dsp:nvSpPr>
        <dsp:cNvPr id="0" name=""/>
        <dsp:cNvSpPr/>
      </dsp:nvSpPr>
      <dsp:spPr>
        <a:xfrm>
          <a:off x="2702394" y="1481092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F9042-D50C-4B4D-BEFF-D9694F2CA782}">
      <dsp:nvSpPr>
        <dsp:cNvPr id="0" name=""/>
        <dsp:cNvSpPr/>
      </dsp:nvSpPr>
      <dsp:spPr>
        <a:xfrm>
          <a:off x="2951019" y="1729718"/>
          <a:ext cx="669375" cy="6693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3B3E16-B760-4623-92CF-B6E84589FF40}">
      <dsp:nvSpPr>
        <dsp:cNvPr id="0" name=""/>
        <dsp:cNvSpPr/>
      </dsp:nvSpPr>
      <dsp:spPr>
        <a:xfrm>
          <a:off x="2329456" y="3011093"/>
          <a:ext cx="1912500" cy="123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Sport drinks contain electrolytes, sugar, and minerals that can help during heavy exercise or hot conditions.</a:t>
          </a:r>
        </a:p>
      </dsp:txBody>
      <dsp:txXfrm>
        <a:off x="2329456" y="3011093"/>
        <a:ext cx="1912500" cy="1237500"/>
      </dsp:txXfrm>
    </dsp:sp>
    <dsp:sp modelId="{795A5C2C-9CD5-46EB-96AA-702A936D4112}">
      <dsp:nvSpPr>
        <dsp:cNvPr id="0" name=""/>
        <dsp:cNvSpPr/>
      </dsp:nvSpPr>
      <dsp:spPr>
        <a:xfrm>
          <a:off x="4949581" y="1481092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92579C-C75D-439A-8064-E75397062F38}">
      <dsp:nvSpPr>
        <dsp:cNvPr id="0" name=""/>
        <dsp:cNvSpPr/>
      </dsp:nvSpPr>
      <dsp:spPr>
        <a:xfrm>
          <a:off x="5198206" y="1729718"/>
          <a:ext cx="669375" cy="6693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3F20A-021F-4951-9CD8-B7FBD69C70A2}">
      <dsp:nvSpPr>
        <dsp:cNvPr id="0" name=""/>
        <dsp:cNvSpPr/>
      </dsp:nvSpPr>
      <dsp:spPr>
        <a:xfrm>
          <a:off x="4576644" y="3011093"/>
          <a:ext cx="1912500" cy="123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Energy drinks contain ingredients similar to those in sport drinks, but they often also contain large amounts of sugar and caffeine.</a:t>
          </a:r>
        </a:p>
      </dsp:txBody>
      <dsp:txXfrm>
        <a:off x="4576644" y="3011093"/>
        <a:ext cx="1912500" cy="1237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7D305-FDAF-4213-B142-C568B7302351}">
      <dsp:nvSpPr>
        <dsp:cNvPr id="0" name=""/>
        <dsp:cNvSpPr/>
      </dsp:nvSpPr>
      <dsp:spPr>
        <a:xfrm>
          <a:off x="0" y="699"/>
          <a:ext cx="6571413" cy="16366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44A77-C0F8-4902-9E36-E7A38C785129}">
      <dsp:nvSpPr>
        <dsp:cNvPr id="0" name=""/>
        <dsp:cNvSpPr/>
      </dsp:nvSpPr>
      <dsp:spPr>
        <a:xfrm>
          <a:off x="495087" y="368946"/>
          <a:ext cx="900159" cy="9001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F9BF1-9D37-4B80-985E-3E8C3CF192C0}">
      <dsp:nvSpPr>
        <dsp:cNvPr id="0" name=""/>
        <dsp:cNvSpPr/>
      </dsp:nvSpPr>
      <dsp:spPr>
        <a:xfrm>
          <a:off x="1890334" y="699"/>
          <a:ext cx="4681078" cy="16366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212" tIns="173212" rIns="173212" bIns="17321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. . . e</a:t>
          </a:r>
          <a:r>
            <a:rPr lang="en-CA" sz="2500" kern="1200"/>
            <a:t>valuate a health club facility</a:t>
          </a:r>
          <a:r>
            <a:rPr lang="en-US" sz="2500" kern="1200"/>
            <a:t>?</a:t>
          </a:r>
        </a:p>
      </dsp:txBody>
      <dsp:txXfrm>
        <a:off x="1890334" y="699"/>
        <a:ext cx="4681078" cy="1636653"/>
      </dsp:txXfrm>
    </dsp:sp>
    <dsp:sp modelId="{7AE55701-6CA5-484F-B696-2674C19CB2F1}">
      <dsp:nvSpPr>
        <dsp:cNvPr id="0" name=""/>
        <dsp:cNvSpPr/>
      </dsp:nvSpPr>
      <dsp:spPr>
        <a:xfrm>
          <a:off x="0" y="2046516"/>
          <a:ext cx="6571413" cy="16366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E6328-F2B2-45C1-8174-861B3D59DAA5}">
      <dsp:nvSpPr>
        <dsp:cNvPr id="0" name=""/>
        <dsp:cNvSpPr/>
      </dsp:nvSpPr>
      <dsp:spPr>
        <a:xfrm>
          <a:off x="495087" y="2414763"/>
          <a:ext cx="900159" cy="9001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EF622-8405-42A8-84AD-68C5DFF35049}">
      <dsp:nvSpPr>
        <dsp:cNvPr id="0" name=""/>
        <dsp:cNvSpPr/>
      </dsp:nvSpPr>
      <dsp:spPr>
        <a:xfrm>
          <a:off x="1890334" y="2046516"/>
          <a:ext cx="4681078" cy="16366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212" tIns="173212" rIns="173212" bIns="17321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. . . </a:t>
          </a:r>
          <a:r>
            <a:rPr lang="en-CA" sz="2500" kern="1200"/>
            <a:t>evaluate exercise equipment, exercise CDs, and health and fitness websites</a:t>
          </a:r>
          <a:r>
            <a:rPr lang="en-US" sz="2500" kern="1200"/>
            <a:t>?</a:t>
          </a:r>
        </a:p>
      </dsp:txBody>
      <dsp:txXfrm>
        <a:off x="1890334" y="2046516"/>
        <a:ext cx="4681078" cy="1636653"/>
      </dsp:txXfrm>
    </dsp:sp>
    <dsp:sp modelId="{A263C83C-03C1-460D-9596-3A7F04FB2498}">
      <dsp:nvSpPr>
        <dsp:cNvPr id="0" name=""/>
        <dsp:cNvSpPr/>
      </dsp:nvSpPr>
      <dsp:spPr>
        <a:xfrm>
          <a:off x="0" y="4092333"/>
          <a:ext cx="6571413" cy="16366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0D609-88FE-4F8B-8685-D1BFAA73A413}">
      <dsp:nvSpPr>
        <dsp:cNvPr id="0" name=""/>
        <dsp:cNvSpPr/>
      </dsp:nvSpPr>
      <dsp:spPr>
        <a:xfrm>
          <a:off x="495087" y="4460580"/>
          <a:ext cx="900159" cy="9001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1CF41-7595-4E71-9424-5E95E791E388}">
      <dsp:nvSpPr>
        <dsp:cNvPr id="0" name=""/>
        <dsp:cNvSpPr/>
      </dsp:nvSpPr>
      <dsp:spPr>
        <a:xfrm>
          <a:off x="1890334" y="4092333"/>
          <a:ext cx="4681078" cy="16366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212" tIns="173212" rIns="173212" bIns="17321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. . . </a:t>
          </a:r>
          <a:r>
            <a:rPr lang="en-CA" sz="2500" kern="1200"/>
            <a:t>use the critical thinking process to evaluate a situation</a:t>
          </a:r>
          <a:r>
            <a:rPr lang="en-US" sz="2500" kern="1200"/>
            <a:t>?</a:t>
          </a:r>
        </a:p>
      </dsp:txBody>
      <dsp:txXfrm>
        <a:off x="1890334" y="4092333"/>
        <a:ext cx="4681078" cy="1636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23A19-BA1E-4143-AE76-2BEA9ABC78D7}">
      <dsp:nvSpPr>
        <dsp:cNvPr id="0" name=""/>
        <dsp:cNvSpPr/>
      </dsp:nvSpPr>
      <dsp:spPr>
        <a:xfrm>
          <a:off x="1314282" y="699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If possible, join on a pay-as-you go basis.</a:t>
          </a:r>
        </a:p>
      </dsp:txBody>
      <dsp:txXfrm>
        <a:off x="1314282" y="699"/>
        <a:ext cx="5257130" cy="909251"/>
      </dsp:txXfrm>
    </dsp:sp>
    <dsp:sp modelId="{4757E9C5-3039-EC4E-925F-ED0657455E91}">
      <dsp:nvSpPr>
        <dsp:cNvPr id="0" name=""/>
        <dsp:cNvSpPr/>
      </dsp:nvSpPr>
      <dsp:spPr>
        <a:xfrm>
          <a:off x="0" y="699"/>
          <a:ext cx="1314282" cy="9092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Join on</a:t>
          </a:r>
        </a:p>
      </dsp:txBody>
      <dsp:txXfrm>
        <a:off x="0" y="699"/>
        <a:ext cx="1314282" cy="909251"/>
      </dsp:txXfrm>
    </dsp:sp>
    <dsp:sp modelId="{3EBF31EA-D1D9-BC43-A3C1-F8993D990978}">
      <dsp:nvSpPr>
        <dsp:cNvPr id="0" name=""/>
        <dsp:cNvSpPr/>
      </dsp:nvSpPr>
      <dsp:spPr>
        <a:xfrm>
          <a:off x="1314282" y="964506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325971"/>
            <a:satOff val="-371"/>
            <a:lumOff val="1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25971"/>
              <a:satOff val="-371"/>
              <a:lumOff val="1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Choose a well-established club.</a:t>
          </a:r>
        </a:p>
      </dsp:txBody>
      <dsp:txXfrm>
        <a:off x="1314282" y="964506"/>
        <a:ext cx="5257130" cy="909251"/>
      </dsp:txXfrm>
    </dsp:sp>
    <dsp:sp modelId="{D1FCAF71-13B9-754A-B6F0-BBC4C470E3A7}">
      <dsp:nvSpPr>
        <dsp:cNvPr id="0" name=""/>
        <dsp:cNvSpPr/>
      </dsp:nvSpPr>
      <dsp:spPr>
        <a:xfrm>
          <a:off x="0" y="964506"/>
          <a:ext cx="1314282" cy="909251"/>
        </a:xfrm>
        <a:prstGeom prst="rect">
          <a:avLst/>
        </a:prstGeom>
        <a:solidFill>
          <a:schemeClr val="accent2">
            <a:hueOff val="302261"/>
            <a:satOff val="-666"/>
            <a:lumOff val="667"/>
            <a:alphaOff val="0"/>
          </a:schemeClr>
        </a:solidFill>
        <a:ln w="12700" cap="flat" cmpd="sng" algn="ctr">
          <a:solidFill>
            <a:schemeClr val="accent2">
              <a:hueOff val="302261"/>
              <a:satOff val="-666"/>
              <a:lumOff val="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Choose</a:t>
          </a:r>
        </a:p>
      </dsp:txBody>
      <dsp:txXfrm>
        <a:off x="0" y="964506"/>
        <a:ext cx="1314282" cy="909251"/>
      </dsp:txXfrm>
    </dsp:sp>
    <dsp:sp modelId="{3700CF3F-0B88-1346-8A8C-DAFD5E0E1ADB}">
      <dsp:nvSpPr>
        <dsp:cNvPr id="0" name=""/>
        <dsp:cNvSpPr/>
      </dsp:nvSpPr>
      <dsp:spPr>
        <a:xfrm>
          <a:off x="1314282" y="1928313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651943"/>
            <a:satOff val="-742"/>
            <a:lumOff val="2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51943"/>
              <a:satOff val="-742"/>
              <a:lumOff val="2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Make a trial visit to the club.</a:t>
          </a:r>
        </a:p>
      </dsp:txBody>
      <dsp:txXfrm>
        <a:off x="1314282" y="1928313"/>
        <a:ext cx="5257130" cy="909251"/>
      </dsp:txXfrm>
    </dsp:sp>
    <dsp:sp modelId="{1858E451-62EA-C54A-9FFC-550C4F77FBEF}">
      <dsp:nvSpPr>
        <dsp:cNvPr id="0" name=""/>
        <dsp:cNvSpPr/>
      </dsp:nvSpPr>
      <dsp:spPr>
        <a:xfrm>
          <a:off x="0" y="1928313"/>
          <a:ext cx="1314282" cy="909251"/>
        </a:xfrm>
        <a:prstGeom prst="rect">
          <a:avLst/>
        </a:prstGeom>
        <a:solidFill>
          <a:schemeClr val="accent2">
            <a:hueOff val="604522"/>
            <a:satOff val="-1331"/>
            <a:lumOff val="1333"/>
            <a:alphaOff val="0"/>
          </a:schemeClr>
        </a:solidFill>
        <a:ln w="12700" cap="flat" cmpd="sng" algn="ctr">
          <a:solidFill>
            <a:schemeClr val="accent2">
              <a:hueOff val="604522"/>
              <a:satOff val="-1331"/>
              <a:lumOff val="1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Make</a:t>
          </a:r>
        </a:p>
      </dsp:txBody>
      <dsp:txXfrm>
        <a:off x="0" y="1928313"/>
        <a:ext cx="1314282" cy="909251"/>
      </dsp:txXfrm>
    </dsp:sp>
    <dsp:sp modelId="{80951994-87F8-8C4D-B77F-4603E81B4139}">
      <dsp:nvSpPr>
        <dsp:cNvPr id="0" name=""/>
        <dsp:cNvSpPr/>
      </dsp:nvSpPr>
      <dsp:spPr>
        <a:xfrm>
          <a:off x="1314282" y="2892120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977914"/>
            <a:satOff val="-1113"/>
            <a:lumOff val="40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977914"/>
              <a:satOff val="-1113"/>
              <a:lumOff val="4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Choose a club that meets your personal needs.</a:t>
          </a:r>
        </a:p>
      </dsp:txBody>
      <dsp:txXfrm>
        <a:off x="1314282" y="2892120"/>
        <a:ext cx="5257130" cy="909251"/>
      </dsp:txXfrm>
    </dsp:sp>
    <dsp:sp modelId="{218484AC-3631-E843-A65E-2C63E36EE67D}">
      <dsp:nvSpPr>
        <dsp:cNvPr id="0" name=""/>
        <dsp:cNvSpPr/>
      </dsp:nvSpPr>
      <dsp:spPr>
        <a:xfrm>
          <a:off x="0" y="2892120"/>
          <a:ext cx="1314282" cy="909251"/>
        </a:xfrm>
        <a:prstGeom prst="rect">
          <a:avLst/>
        </a:prstGeom>
        <a:solidFill>
          <a:schemeClr val="accent2">
            <a:hueOff val="906782"/>
            <a:satOff val="-1997"/>
            <a:lumOff val="2000"/>
            <a:alphaOff val="0"/>
          </a:schemeClr>
        </a:solidFill>
        <a:ln w="12700" cap="flat" cmpd="sng" algn="ctr">
          <a:solidFill>
            <a:schemeClr val="accent2">
              <a:hueOff val="906782"/>
              <a:satOff val="-1997"/>
              <a:lumOff val="2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Choose</a:t>
          </a:r>
        </a:p>
      </dsp:txBody>
      <dsp:txXfrm>
        <a:off x="0" y="2892120"/>
        <a:ext cx="1314282" cy="909251"/>
      </dsp:txXfrm>
    </dsp:sp>
    <dsp:sp modelId="{1B5840A0-6B7C-AE45-87E8-85CDC63A3C25}">
      <dsp:nvSpPr>
        <dsp:cNvPr id="0" name=""/>
        <dsp:cNvSpPr/>
      </dsp:nvSpPr>
      <dsp:spPr>
        <a:xfrm>
          <a:off x="1314282" y="3855927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1303886"/>
            <a:satOff val="-1484"/>
            <a:lumOff val="53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03886"/>
              <a:satOff val="-1484"/>
              <a:lumOff val="5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Avoid clubs that cater primarily to bodybuilding for adults.</a:t>
          </a:r>
        </a:p>
      </dsp:txBody>
      <dsp:txXfrm>
        <a:off x="1314282" y="3855927"/>
        <a:ext cx="5257130" cy="909251"/>
      </dsp:txXfrm>
    </dsp:sp>
    <dsp:sp modelId="{33F25E2E-B4E4-DA45-8149-19E9E47637A6}">
      <dsp:nvSpPr>
        <dsp:cNvPr id="0" name=""/>
        <dsp:cNvSpPr/>
      </dsp:nvSpPr>
      <dsp:spPr>
        <a:xfrm>
          <a:off x="0" y="3855927"/>
          <a:ext cx="1314282" cy="909251"/>
        </a:xfrm>
        <a:prstGeom prst="rect">
          <a:avLst/>
        </a:prstGeom>
        <a:solidFill>
          <a:schemeClr val="accent2">
            <a:hueOff val="1209043"/>
            <a:satOff val="-2662"/>
            <a:lumOff val="2666"/>
            <a:alphaOff val="0"/>
          </a:schemeClr>
        </a:solidFill>
        <a:ln w="12700" cap="flat" cmpd="sng" algn="ctr">
          <a:solidFill>
            <a:schemeClr val="accent2">
              <a:hueOff val="1209043"/>
              <a:satOff val="-2662"/>
              <a:lumOff val="26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Avoid</a:t>
          </a:r>
        </a:p>
      </dsp:txBody>
      <dsp:txXfrm>
        <a:off x="0" y="3855927"/>
        <a:ext cx="1314282" cy="909251"/>
      </dsp:txXfrm>
    </dsp:sp>
    <dsp:sp modelId="{9DB624C7-BB02-E040-A2CC-994045567747}">
      <dsp:nvSpPr>
        <dsp:cNvPr id="0" name=""/>
        <dsp:cNvSpPr/>
      </dsp:nvSpPr>
      <dsp:spPr>
        <a:xfrm>
          <a:off x="1314282" y="4819734"/>
          <a:ext cx="5257130" cy="909251"/>
        </a:xfrm>
        <a:prstGeom prst="rect">
          <a:avLst/>
        </a:prstGeom>
        <a:solidFill>
          <a:schemeClr val="accent2">
            <a:tint val="40000"/>
            <a:alpha val="90000"/>
            <a:hueOff val="1629857"/>
            <a:satOff val="-1855"/>
            <a:lumOff val="6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29857"/>
              <a:satOff val="-1855"/>
              <a:lumOff val="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230950" rIns="102003" bIns="23095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Consider any medical needs.</a:t>
          </a:r>
        </a:p>
      </dsp:txBody>
      <dsp:txXfrm>
        <a:off x="1314282" y="4819734"/>
        <a:ext cx="5257130" cy="909251"/>
      </dsp:txXfrm>
    </dsp:sp>
    <dsp:sp modelId="{069015E3-C586-9B46-8051-CCAEAF4CE98A}">
      <dsp:nvSpPr>
        <dsp:cNvPr id="0" name=""/>
        <dsp:cNvSpPr/>
      </dsp:nvSpPr>
      <dsp:spPr>
        <a:xfrm>
          <a:off x="0" y="4819734"/>
          <a:ext cx="1314282" cy="909251"/>
        </a:xfrm>
        <a:prstGeom prst="rect">
          <a:avLst/>
        </a:prstGeom>
        <a:solidFill>
          <a:schemeClr val="accent2">
            <a:hueOff val="1511304"/>
            <a:satOff val="-3328"/>
            <a:lumOff val="3333"/>
            <a:alphaOff val="0"/>
          </a:schemeClr>
        </a:solidFill>
        <a:ln w="12700" cap="flat" cmpd="sng" algn="ctr">
          <a:solidFill>
            <a:schemeClr val="accent2">
              <a:hueOff val="1511304"/>
              <a:satOff val="-3328"/>
              <a:lumOff val="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89814" rIns="69547" bIns="89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Consider</a:t>
          </a:r>
        </a:p>
      </dsp:txBody>
      <dsp:txXfrm>
        <a:off x="0" y="4819734"/>
        <a:ext cx="1314282" cy="9092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1904E-D7BC-634E-890B-E666C968E7EC}">
      <dsp:nvSpPr>
        <dsp:cNvPr id="0" name=""/>
        <dsp:cNvSpPr/>
      </dsp:nvSpPr>
      <dsp:spPr>
        <a:xfrm>
          <a:off x="1314282" y="2643"/>
          <a:ext cx="5257130" cy="136947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Consider inexpensive home equipment.</a:t>
          </a:r>
        </a:p>
      </dsp:txBody>
      <dsp:txXfrm>
        <a:off x="1314282" y="2643"/>
        <a:ext cx="5257130" cy="1369473"/>
      </dsp:txXfrm>
    </dsp:sp>
    <dsp:sp modelId="{0B2F64A8-2EE3-8E46-BA9A-73C7C7220F06}">
      <dsp:nvSpPr>
        <dsp:cNvPr id="0" name=""/>
        <dsp:cNvSpPr/>
      </dsp:nvSpPr>
      <dsp:spPr>
        <a:xfrm>
          <a:off x="0" y="2643"/>
          <a:ext cx="1314282" cy="13694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Consider</a:t>
          </a:r>
        </a:p>
      </dsp:txBody>
      <dsp:txXfrm>
        <a:off x="0" y="2643"/>
        <a:ext cx="1314282" cy="1369473"/>
      </dsp:txXfrm>
    </dsp:sp>
    <dsp:sp modelId="{099D394B-230F-2F42-BBEC-C23FCF53BC35}">
      <dsp:nvSpPr>
        <dsp:cNvPr id="0" name=""/>
        <dsp:cNvSpPr/>
      </dsp:nvSpPr>
      <dsp:spPr>
        <a:xfrm>
          <a:off x="1314282" y="1454285"/>
          <a:ext cx="5257130" cy="1369473"/>
        </a:xfrm>
        <a:prstGeom prst="rect">
          <a:avLst/>
        </a:prstGeom>
        <a:solidFill>
          <a:schemeClr val="accent2">
            <a:tint val="40000"/>
            <a:alpha val="90000"/>
            <a:hueOff val="543286"/>
            <a:satOff val="-618"/>
            <a:lumOff val="22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543286"/>
              <a:satOff val="-618"/>
              <a:lumOff val="2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Consider your personal needs before buying equipment.</a:t>
          </a:r>
        </a:p>
      </dsp:txBody>
      <dsp:txXfrm>
        <a:off x="1314282" y="1454285"/>
        <a:ext cx="5257130" cy="1369473"/>
      </dsp:txXfrm>
    </dsp:sp>
    <dsp:sp modelId="{5F69C019-5737-EF4E-B25B-E250CADC2B1C}">
      <dsp:nvSpPr>
        <dsp:cNvPr id="0" name=""/>
        <dsp:cNvSpPr/>
      </dsp:nvSpPr>
      <dsp:spPr>
        <a:xfrm>
          <a:off x="0" y="1454285"/>
          <a:ext cx="1314282" cy="1369473"/>
        </a:xfrm>
        <a:prstGeom prst="rect">
          <a:avLst/>
        </a:prstGeom>
        <a:solidFill>
          <a:schemeClr val="accent2">
            <a:hueOff val="503768"/>
            <a:satOff val="-1109"/>
            <a:lumOff val="1111"/>
            <a:alphaOff val="0"/>
          </a:schemeClr>
        </a:solidFill>
        <a:ln w="12700" cap="flat" cmpd="sng" algn="ctr">
          <a:solidFill>
            <a:schemeClr val="accent2">
              <a:hueOff val="503768"/>
              <a:satOff val="-1109"/>
              <a:lumOff val="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Consider</a:t>
          </a:r>
        </a:p>
      </dsp:txBody>
      <dsp:txXfrm>
        <a:off x="0" y="1454285"/>
        <a:ext cx="1314282" cy="1369473"/>
      </dsp:txXfrm>
    </dsp:sp>
    <dsp:sp modelId="{82D03AE1-D142-644A-B9F9-2627E5F4639C}">
      <dsp:nvSpPr>
        <dsp:cNvPr id="0" name=""/>
        <dsp:cNvSpPr/>
      </dsp:nvSpPr>
      <dsp:spPr>
        <a:xfrm>
          <a:off x="1314282" y="2905927"/>
          <a:ext cx="5257130" cy="1369473"/>
        </a:xfrm>
        <a:prstGeom prst="rect">
          <a:avLst/>
        </a:prstGeom>
        <a:solidFill>
          <a:schemeClr val="accent2">
            <a:tint val="40000"/>
            <a:alpha val="90000"/>
            <a:hueOff val="1086572"/>
            <a:satOff val="-1237"/>
            <a:lumOff val="44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086572"/>
              <a:satOff val="-1237"/>
              <a:lumOff val="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 sure before you buy.</a:t>
          </a:r>
        </a:p>
      </dsp:txBody>
      <dsp:txXfrm>
        <a:off x="1314282" y="2905927"/>
        <a:ext cx="5257130" cy="1369473"/>
      </dsp:txXfrm>
    </dsp:sp>
    <dsp:sp modelId="{7CAAC192-1E10-7A43-83FE-749DC71BAFD0}">
      <dsp:nvSpPr>
        <dsp:cNvPr id="0" name=""/>
        <dsp:cNvSpPr/>
      </dsp:nvSpPr>
      <dsp:spPr>
        <a:xfrm>
          <a:off x="0" y="2905927"/>
          <a:ext cx="1314282" cy="1369473"/>
        </a:xfrm>
        <a:prstGeom prst="rect">
          <a:avLst/>
        </a:prstGeom>
        <a:solidFill>
          <a:schemeClr val="accent2">
            <a:hueOff val="1007536"/>
            <a:satOff val="-2219"/>
            <a:lumOff val="2222"/>
            <a:alphaOff val="0"/>
          </a:schemeClr>
        </a:solidFill>
        <a:ln w="12700" cap="flat" cmpd="sng" algn="ctr">
          <a:solidFill>
            <a:schemeClr val="accent2">
              <a:hueOff val="1007536"/>
              <a:satOff val="-2219"/>
              <a:lumOff val="22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</a:t>
          </a:r>
        </a:p>
      </dsp:txBody>
      <dsp:txXfrm>
        <a:off x="0" y="2905927"/>
        <a:ext cx="1314282" cy="1369473"/>
      </dsp:txXfrm>
    </dsp:sp>
    <dsp:sp modelId="{22068C15-EB40-DF43-9A2F-A720FEA901DA}">
      <dsp:nvSpPr>
        <dsp:cNvPr id="0" name=""/>
        <dsp:cNvSpPr/>
      </dsp:nvSpPr>
      <dsp:spPr>
        <a:xfrm>
          <a:off x="1314282" y="4357568"/>
          <a:ext cx="5257130" cy="1369473"/>
        </a:xfrm>
        <a:prstGeom prst="rect">
          <a:avLst/>
        </a:prstGeom>
        <a:solidFill>
          <a:schemeClr val="accent2">
            <a:tint val="40000"/>
            <a:alpha val="90000"/>
            <a:hueOff val="1629857"/>
            <a:satOff val="-1855"/>
            <a:lumOff val="6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29857"/>
              <a:satOff val="-1855"/>
              <a:lumOff val="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Make sure you have enough space for the equipment.</a:t>
          </a:r>
        </a:p>
      </dsp:txBody>
      <dsp:txXfrm>
        <a:off x="1314282" y="4357568"/>
        <a:ext cx="5257130" cy="1369473"/>
      </dsp:txXfrm>
    </dsp:sp>
    <dsp:sp modelId="{777180E5-DD54-CC41-A9C0-3CCF4E96417C}">
      <dsp:nvSpPr>
        <dsp:cNvPr id="0" name=""/>
        <dsp:cNvSpPr/>
      </dsp:nvSpPr>
      <dsp:spPr>
        <a:xfrm>
          <a:off x="0" y="4357568"/>
          <a:ext cx="1314282" cy="1369473"/>
        </a:xfrm>
        <a:prstGeom prst="rect">
          <a:avLst/>
        </a:prstGeom>
        <a:solidFill>
          <a:schemeClr val="accent2">
            <a:hueOff val="1511304"/>
            <a:satOff val="-3328"/>
            <a:lumOff val="3333"/>
            <a:alphaOff val="0"/>
          </a:schemeClr>
        </a:solidFill>
        <a:ln w="12700" cap="flat" cmpd="sng" algn="ctr">
          <a:solidFill>
            <a:schemeClr val="accent2">
              <a:hueOff val="1511304"/>
              <a:satOff val="-3328"/>
              <a:lumOff val="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Make</a:t>
          </a:r>
        </a:p>
      </dsp:txBody>
      <dsp:txXfrm>
        <a:off x="0" y="4357568"/>
        <a:ext cx="1314282" cy="13694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7A1DD-F167-A446-9519-BF4286A2E690}">
      <dsp:nvSpPr>
        <dsp:cNvPr id="0" name=""/>
        <dsp:cNvSpPr/>
      </dsp:nvSpPr>
      <dsp:spPr>
        <a:xfrm>
          <a:off x="0" y="4699583"/>
          <a:ext cx="1642853" cy="10281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Choose</a:t>
          </a:r>
        </a:p>
      </dsp:txBody>
      <dsp:txXfrm>
        <a:off x="0" y="4699583"/>
        <a:ext cx="1642853" cy="1028154"/>
      </dsp:txXfrm>
    </dsp:sp>
    <dsp:sp modelId="{FA2B8572-ABE7-5D4A-9823-88C766C53166}">
      <dsp:nvSpPr>
        <dsp:cNvPr id="0" name=""/>
        <dsp:cNvSpPr/>
      </dsp:nvSpPr>
      <dsp:spPr>
        <a:xfrm>
          <a:off x="1642853" y="4699583"/>
          <a:ext cx="4928559" cy="102815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Choose a video that rotates muscle groups and addresses all parts of fitness.</a:t>
          </a:r>
        </a:p>
      </dsp:txBody>
      <dsp:txXfrm>
        <a:off x="1642853" y="4699583"/>
        <a:ext cx="4928559" cy="1028154"/>
      </dsp:txXfrm>
    </dsp:sp>
    <dsp:sp modelId="{4E1402C5-8CCC-AE4C-BF3B-1F3E70141288}">
      <dsp:nvSpPr>
        <dsp:cNvPr id="0" name=""/>
        <dsp:cNvSpPr/>
      </dsp:nvSpPr>
      <dsp:spPr>
        <a:xfrm rot="10800000">
          <a:off x="0" y="3133705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503768"/>
            <a:satOff val="-1109"/>
            <a:lumOff val="1111"/>
            <a:alphaOff val="0"/>
          </a:schemeClr>
        </a:solidFill>
        <a:ln w="12700" cap="flat" cmpd="sng" algn="ctr">
          <a:solidFill>
            <a:schemeClr val="accent2">
              <a:hueOff val="503768"/>
              <a:satOff val="-1109"/>
              <a:lumOff val="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Make</a:t>
          </a:r>
        </a:p>
      </dsp:txBody>
      <dsp:txXfrm rot="-10800000">
        <a:off x="0" y="3133705"/>
        <a:ext cx="1642853" cy="1027845"/>
      </dsp:txXfrm>
    </dsp:sp>
    <dsp:sp modelId="{54F9BDD2-20D0-534E-AAEA-BF1AC2209DF2}">
      <dsp:nvSpPr>
        <dsp:cNvPr id="0" name=""/>
        <dsp:cNvSpPr/>
      </dsp:nvSpPr>
      <dsp:spPr>
        <a:xfrm>
          <a:off x="1642853" y="3133705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543286"/>
            <a:satOff val="-618"/>
            <a:lumOff val="22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543286"/>
              <a:satOff val="-618"/>
              <a:lumOff val="2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Make sure the video contains only safe exercises.</a:t>
          </a:r>
        </a:p>
      </dsp:txBody>
      <dsp:txXfrm>
        <a:off x="1642853" y="3133705"/>
        <a:ext cx="4928559" cy="1027845"/>
      </dsp:txXfrm>
    </dsp:sp>
    <dsp:sp modelId="{06116914-75AD-0E41-97FD-8A8081793980}">
      <dsp:nvSpPr>
        <dsp:cNvPr id="0" name=""/>
        <dsp:cNvSpPr/>
      </dsp:nvSpPr>
      <dsp:spPr>
        <a:xfrm rot="10800000">
          <a:off x="0" y="1567826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007536"/>
            <a:satOff val="-2219"/>
            <a:lumOff val="2222"/>
            <a:alphaOff val="0"/>
          </a:schemeClr>
        </a:solidFill>
        <a:ln w="12700" cap="flat" cmpd="sng" algn="ctr">
          <a:solidFill>
            <a:schemeClr val="accent2">
              <a:hueOff val="1007536"/>
              <a:satOff val="-2219"/>
              <a:lumOff val="22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Choose</a:t>
          </a:r>
        </a:p>
      </dsp:txBody>
      <dsp:txXfrm rot="-10800000">
        <a:off x="0" y="1567826"/>
        <a:ext cx="1642853" cy="1027845"/>
      </dsp:txXfrm>
    </dsp:sp>
    <dsp:sp modelId="{6004AD7D-5F04-C640-B89C-53190711EE01}">
      <dsp:nvSpPr>
        <dsp:cNvPr id="0" name=""/>
        <dsp:cNvSpPr/>
      </dsp:nvSpPr>
      <dsp:spPr>
        <a:xfrm>
          <a:off x="1642853" y="1567826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1086572"/>
            <a:satOff val="-1237"/>
            <a:lumOff val="44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086572"/>
              <a:satOff val="-1237"/>
              <a:lumOff val="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Choose a video that includes appropriate warm-up and cool-down exercises.</a:t>
          </a:r>
        </a:p>
      </dsp:txBody>
      <dsp:txXfrm>
        <a:off x="1642853" y="1567826"/>
        <a:ext cx="4928559" cy="1027845"/>
      </dsp:txXfrm>
    </dsp:sp>
    <dsp:sp modelId="{E4EE14F8-5947-F545-A160-07915518D107}">
      <dsp:nvSpPr>
        <dsp:cNvPr id="0" name=""/>
        <dsp:cNvSpPr/>
      </dsp:nvSpPr>
      <dsp:spPr>
        <a:xfrm rot="10800000">
          <a:off x="0" y="1947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511304"/>
            <a:satOff val="-3328"/>
            <a:lumOff val="3333"/>
            <a:alphaOff val="0"/>
          </a:schemeClr>
        </a:solidFill>
        <a:ln w="12700" cap="flat" cmpd="sng" algn="ctr">
          <a:solidFill>
            <a:schemeClr val="accent2">
              <a:hueOff val="1511304"/>
              <a:satOff val="-3328"/>
              <a:lumOff val="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Check</a:t>
          </a:r>
        </a:p>
      </dsp:txBody>
      <dsp:txXfrm rot="-10800000">
        <a:off x="0" y="1947"/>
        <a:ext cx="1642853" cy="1027845"/>
      </dsp:txXfrm>
    </dsp:sp>
    <dsp:sp modelId="{0053E658-A5D7-B94F-BB29-E4C78E754C41}">
      <dsp:nvSpPr>
        <dsp:cNvPr id="0" name=""/>
        <dsp:cNvSpPr/>
      </dsp:nvSpPr>
      <dsp:spPr>
        <a:xfrm>
          <a:off x="1642853" y="1947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1629857"/>
            <a:satOff val="-1855"/>
            <a:lumOff val="6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29857"/>
              <a:satOff val="-1855"/>
              <a:lumOff val="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Check the creator’s credentials.</a:t>
          </a:r>
        </a:p>
      </dsp:txBody>
      <dsp:txXfrm>
        <a:off x="1642853" y="1947"/>
        <a:ext cx="4928559" cy="10278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DC8DA-8281-F442-9CC1-791EE45E2A95}">
      <dsp:nvSpPr>
        <dsp:cNvPr id="0" name=""/>
        <dsp:cNvSpPr/>
      </dsp:nvSpPr>
      <dsp:spPr>
        <a:xfrm>
          <a:off x="0" y="4699583"/>
          <a:ext cx="1642853" cy="10281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Modify</a:t>
          </a:r>
        </a:p>
      </dsp:txBody>
      <dsp:txXfrm>
        <a:off x="0" y="4699583"/>
        <a:ext cx="1642853" cy="1028154"/>
      </dsp:txXfrm>
    </dsp:sp>
    <dsp:sp modelId="{0F0DEAF4-DB6C-1644-8334-04A38464FBA6}">
      <dsp:nvSpPr>
        <dsp:cNvPr id="0" name=""/>
        <dsp:cNvSpPr/>
      </dsp:nvSpPr>
      <dsp:spPr>
        <a:xfrm>
          <a:off x="1642853" y="4699583"/>
          <a:ext cx="4928559" cy="102815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If the video does not meet all of these guidelines, modify it.</a:t>
          </a:r>
        </a:p>
      </dsp:txBody>
      <dsp:txXfrm>
        <a:off x="1642853" y="4699583"/>
        <a:ext cx="4928559" cy="1028154"/>
      </dsp:txXfrm>
    </dsp:sp>
    <dsp:sp modelId="{6FFCB1E2-CEF8-964E-BB7A-087B265FA40B}">
      <dsp:nvSpPr>
        <dsp:cNvPr id="0" name=""/>
        <dsp:cNvSpPr/>
      </dsp:nvSpPr>
      <dsp:spPr>
        <a:xfrm rot="10800000">
          <a:off x="0" y="3133705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503768"/>
            <a:satOff val="-1109"/>
            <a:lumOff val="1111"/>
            <a:alphaOff val="0"/>
          </a:schemeClr>
        </a:solidFill>
        <a:ln w="12700" cap="flat" cmpd="sng" algn="ctr">
          <a:solidFill>
            <a:schemeClr val="accent2">
              <a:hueOff val="503768"/>
              <a:satOff val="-1109"/>
              <a:lumOff val="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Choose</a:t>
          </a:r>
        </a:p>
      </dsp:txBody>
      <dsp:txXfrm rot="-10800000">
        <a:off x="0" y="3133705"/>
        <a:ext cx="1642853" cy="1027845"/>
      </dsp:txXfrm>
    </dsp:sp>
    <dsp:sp modelId="{29BCA2C7-CCC6-8240-B54F-02E3ABAE6572}">
      <dsp:nvSpPr>
        <dsp:cNvPr id="0" name=""/>
        <dsp:cNvSpPr/>
      </dsp:nvSpPr>
      <dsp:spPr>
        <a:xfrm>
          <a:off x="1642853" y="3133705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543286"/>
            <a:satOff val="-618"/>
            <a:lumOff val="22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543286"/>
              <a:satOff val="-618"/>
              <a:lumOff val="2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Choose a video with a fun and interesting routine.</a:t>
          </a:r>
        </a:p>
      </dsp:txBody>
      <dsp:txXfrm>
        <a:off x="1642853" y="3133705"/>
        <a:ext cx="4928559" cy="1027845"/>
      </dsp:txXfrm>
    </dsp:sp>
    <dsp:sp modelId="{D50144ED-CF51-8049-98A7-4B7B8C6282E8}">
      <dsp:nvSpPr>
        <dsp:cNvPr id="0" name=""/>
        <dsp:cNvSpPr/>
      </dsp:nvSpPr>
      <dsp:spPr>
        <a:xfrm rot="10800000">
          <a:off x="0" y="1567826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007536"/>
            <a:satOff val="-2219"/>
            <a:lumOff val="2222"/>
            <a:alphaOff val="0"/>
          </a:schemeClr>
        </a:solidFill>
        <a:ln w="12700" cap="flat" cmpd="sng" algn="ctr">
          <a:solidFill>
            <a:schemeClr val="accent2">
              <a:hueOff val="1007536"/>
              <a:satOff val="-2219"/>
              <a:lumOff val="22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Make</a:t>
          </a:r>
        </a:p>
      </dsp:txBody>
      <dsp:txXfrm rot="-10800000">
        <a:off x="0" y="1567826"/>
        <a:ext cx="1642853" cy="1027845"/>
      </dsp:txXfrm>
    </dsp:sp>
    <dsp:sp modelId="{FF6C8147-E30A-0847-846A-3A4B0530BD65}">
      <dsp:nvSpPr>
        <dsp:cNvPr id="0" name=""/>
        <dsp:cNvSpPr/>
      </dsp:nvSpPr>
      <dsp:spPr>
        <a:xfrm>
          <a:off x="1642853" y="1567826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1086572"/>
            <a:satOff val="-1237"/>
            <a:lumOff val="44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086572"/>
              <a:satOff val="-1237"/>
              <a:lumOff val="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Make sure the exercises start gradually and progress in intensity.</a:t>
          </a:r>
        </a:p>
      </dsp:txBody>
      <dsp:txXfrm>
        <a:off x="1642853" y="1567826"/>
        <a:ext cx="4928559" cy="1027845"/>
      </dsp:txXfrm>
    </dsp:sp>
    <dsp:sp modelId="{40BFBBF7-5675-AC44-8CF8-3AB91B6C0C7E}">
      <dsp:nvSpPr>
        <dsp:cNvPr id="0" name=""/>
        <dsp:cNvSpPr/>
      </dsp:nvSpPr>
      <dsp:spPr>
        <a:xfrm rot="10800000">
          <a:off x="0" y="1947"/>
          <a:ext cx="1642853" cy="15813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511304"/>
            <a:satOff val="-3328"/>
            <a:lumOff val="3333"/>
            <a:alphaOff val="0"/>
          </a:schemeClr>
        </a:solidFill>
        <a:ln w="12700" cap="flat" cmpd="sng" algn="ctr">
          <a:solidFill>
            <a:schemeClr val="accent2">
              <a:hueOff val="1511304"/>
              <a:satOff val="-3328"/>
              <a:lumOff val="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248920" rIns="11684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Choose</a:t>
          </a:r>
        </a:p>
      </dsp:txBody>
      <dsp:txXfrm rot="-10800000">
        <a:off x="0" y="1947"/>
        <a:ext cx="1642853" cy="1027845"/>
      </dsp:txXfrm>
    </dsp:sp>
    <dsp:sp modelId="{42FF858C-2327-5344-8AAC-80CB30638E77}">
      <dsp:nvSpPr>
        <dsp:cNvPr id="0" name=""/>
        <dsp:cNvSpPr/>
      </dsp:nvSpPr>
      <dsp:spPr>
        <a:xfrm>
          <a:off x="1642853" y="1947"/>
          <a:ext cx="4928559" cy="1027845"/>
        </a:xfrm>
        <a:prstGeom prst="rect">
          <a:avLst/>
        </a:prstGeom>
        <a:solidFill>
          <a:schemeClr val="accent2">
            <a:tint val="40000"/>
            <a:alpha val="90000"/>
            <a:hueOff val="1629857"/>
            <a:satOff val="-1855"/>
            <a:lumOff val="6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29857"/>
              <a:satOff val="-1855"/>
              <a:lumOff val="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228600" rIns="99974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Choose a video that is appropriate for you.</a:t>
          </a:r>
        </a:p>
      </dsp:txBody>
      <dsp:txXfrm>
        <a:off x="1642853" y="1947"/>
        <a:ext cx="4928559" cy="10278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0127D-5696-F145-91BF-4BF675756865}">
      <dsp:nvSpPr>
        <dsp:cNvPr id="0" name=""/>
        <dsp:cNvSpPr/>
      </dsp:nvSpPr>
      <dsp:spPr>
        <a:xfrm>
          <a:off x="1314282" y="2643"/>
          <a:ext cx="5257130" cy="136947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Look for .gov or .org websites first.</a:t>
          </a:r>
        </a:p>
      </dsp:txBody>
      <dsp:txXfrm>
        <a:off x="1314282" y="2643"/>
        <a:ext cx="5257130" cy="1369473"/>
      </dsp:txXfrm>
    </dsp:sp>
    <dsp:sp modelId="{7B68E200-5889-5445-9BD6-8F16DE7D889D}">
      <dsp:nvSpPr>
        <dsp:cNvPr id="0" name=""/>
        <dsp:cNvSpPr/>
      </dsp:nvSpPr>
      <dsp:spPr>
        <a:xfrm>
          <a:off x="0" y="2643"/>
          <a:ext cx="1314282" cy="13694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Look</a:t>
          </a:r>
        </a:p>
      </dsp:txBody>
      <dsp:txXfrm>
        <a:off x="0" y="2643"/>
        <a:ext cx="1314282" cy="1369473"/>
      </dsp:txXfrm>
    </dsp:sp>
    <dsp:sp modelId="{885B27D8-9DEF-E442-AD6F-9B559E065D3B}">
      <dsp:nvSpPr>
        <dsp:cNvPr id="0" name=""/>
        <dsp:cNvSpPr/>
      </dsp:nvSpPr>
      <dsp:spPr>
        <a:xfrm>
          <a:off x="1314282" y="1454285"/>
          <a:ext cx="5257130" cy="136947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Be wary of sites selling products or using suspicious techniques.</a:t>
          </a:r>
        </a:p>
      </dsp:txBody>
      <dsp:txXfrm>
        <a:off x="1314282" y="1454285"/>
        <a:ext cx="5257130" cy="1369473"/>
      </dsp:txXfrm>
    </dsp:sp>
    <dsp:sp modelId="{33ADD9FD-BEB7-A545-ADB0-5B86D0057298}">
      <dsp:nvSpPr>
        <dsp:cNvPr id="0" name=""/>
        <dsp:cNvSpPr/>
      </dsp:nvSpPr>
      <dsp:spPr>
        <a:xfrm>
          <a:off x="0" y="1454285"/>
          <a:ext cx="1314282" cy="136947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Be</a:t>
          </a:r>
        </a:p>
      </dsp:txBody>
      <dsp:txXfrm>
        <a:off x="0" y="1454285"/>
        <a:ext cx="1314282" cy="1369473"/>
      </dsp:txXfrm>
    </dsp:sp>
    <dsp:sp modelId="{3F7FB76D-7A55-D142-A242-396BC6EDDAFA}">
      <dsp:nvSpPr>
        <dsp:cNvPr id="0" name=""/>
        <dsp:cNvSpPr/>
      </dsp:nvSpPr>
      <dsp:spPr>
        <a:xfrm>
          <a:off x="1314282" y="2905927"/>
          <a:ext cx="5257130" cy="136947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Use sites recommended by experts.</a:t>
          </a:r>
        </a:p>
      </dsp:txBody>
      <dsp:txXfrm>
        <a:off x="1314282" y="2905927"/>
        <a:ext cx="5257130" cy="1369473"/>
      </dsp:txXfrm>
    </dsp:sp>
    <dsp:sp modelId="{10EF8BB3-C07D-8548-A3FE-C8B28A0E7FD2}">
      <dsp:nvSpPr>
        <dsp:cNvPr id="0" name=""/>
        <dsp:cNvSpPr/>
      </dsp:nvSpPr>
      <dsp:spPr>
        <a:xfrm>
          <a:off x="0" y="2905927"/>
          <a:ext cx="1314282" cy="136947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Use</a:t>
          </a:r>
        </a:p>
      </dsp:txBody>
      <dsp:txXfrm>
        <a:off x="0" y="2905927"/>
        <a:ext cx="1314282" cy="1369473"/>
      </dsp:txXfrm>
    </dsp:sp>
    <dsp:sp modelId="{0AA5D789-5336-614E-B414-484033741B32}">
      <dsp:nvSpPr>
        <dsp:cNvPr id="0" name=""/>
        <dsp:cNvSpPr/>
      </dsp:nvSpPr>
      <dsp:spPr>
        <a:xfrm>
          <a:off x="1314282" y="4357568"/>
          <a:ext cx="5257130" cy="136947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03" tIns="347846" rIns="102003" bIns="34784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Know and use the most reliable websites (see your text).</a:t>
          </a:r>
        </a:p>
      </dsp:txBody>
      <dsp:txXfrm>
        <a:off x="1314282" y="4357568"/>
        <a:ext cx="5257130" cy="1369473"/>
      </dsp:txXfrm>
    </dsp:sp>
    <dsp:sp modelId="{BD074CE3-6F6C-8041-AAD4-C4550C468B88}">
      <dsp:nvSpPr>
        <dsp:cNvPr id="0" name=""/>
        <dsp:cNvSpPr/>
      </dsp:nvSpPr>
      <dsp:spPr>
        <a:xfrm>
          <a:off x="0" y="4357568"/>
          <a:ext cx="1314282" cy="13694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547" tIns="135274" rIns="69547" bIns="13527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Know and use</a:t>
          </a:r>
        </a:p>
      </dsp:txBody>
      <dsp:txXfrm>
        <a:off x="0" y="4357568"/>
        <a:ext cx="1314282" cy="13694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0F95A-8679-334C-A4EC-1CD10C2683F5}">
      <dsp:nvSpPr>
        <dsp:cNvPr id="0" name=""/>
        <dsp:cNvSpPr/>
      </dsp:nvSpPr>
      <dsp:spPr>
        <a:xfrm>
          <a:off x="0" y="4919811"/>
          <a:ext cx="1642853" cy="8071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199136" rIns="116840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Evaluate</a:t>
          </a:r>
        </a:p>
      </dsp:txBody>
      <dsp:txXfrm>
        <a:off x="0" y="4919811"/>
        <a:ext cx="1642853" cy="807135"/>
      </dsp:txXfrm>
    </dsp:sp>
    <dsp:sp modelId="{C17E384B-301F-6740-8C1E-46A65A56AD8B}">
      <dsp:nvSpPr>
        <dsp:cNvPr id="0" name=""/>
        <dsp:cNvSpPr/>
      </dsp:nvSpPr>
      <dsp:spPr>
        <a:xfrm>
          <a:off x="1642853" y="4919811"/>
          <a:ext cx="4928559" cy="80713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177800" rIns="99974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Evaluate the effectiveness of your plan.</a:t>
          </a:r>
        </a:p>
      </dsp:txBody>
      <dsp:txXfrm>
        <a:off x="1642853" y="4919811"/>
        <a:ext cx="4928559" cy="807135"/>
      </dsp:txXfrm>
    </dsp:sp>
    <dsp:sp modelId="{7FD56092-2CAF-344C-9A92-2F38026E2EF6}">
      <dsp:nvSpPr>
        <dsp:cNvPr id="0" name=""/>
        <dsp:cNvSpPr/>
      </dsp:nvSpPr>
      <dsp:spPr>
        <a:xfrm rot="10800000">
          <a:off x="0" y="3690543"/>
          <a:ext cx="1642853" cy="124137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377826"/>
            <a:satOff val="-832"/>
            <a:lumOff val="833"/>
            <a:alphaOff val="0"/>
          </a:schemeClr>
        </a:solidFill>
        <a:ln w="12700" cap="flat" cmpd="sng" algn="ctr">
          <a:solidFill>
            <a:schemeClr val="accent2">
              <a:hueOff val="377826"/>
              <a:satOff val="-832"/>
              <a:lumOff val="8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199136" rIns="116840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Put</a:t>
          </a:r>
        </a:p>
      </dsp:txBody>
      <dsp:txXfrm rot="-10800000">
        <a:off x="0" y="3690543"/>
        <a:ext cx="1642853" cy="806893"/>
      </dsp:txXfrm>
    </dsp:sp>
    <dsp:sp modelId="{3FD879D7-CCDA-D344-9F9B-BFCAB6AB7C88}">
      <dsp:nvSpPr>
        <dsp:cNvPr id="0" name=""/>
        <dsp:cNvSpPr/>
      </dsp:nvSpPr>
      <dsp:spPr>
        <a:xfrm>
          <a:off x="1642853" y="3690543"/>
          <a:ext cx="4928559" cy="806893"/>
        </a:xfrm>
        <a:prstGeom prst="rect">
          <a:avLst/>
        </a:prstGeom>
        <a:solidFill>
          <a:schemeClr val="accent2">
            <a:tint val="40000"/>
            <a:alpha val="90000"/>
            <a:hueOff val="407464"/>
            <a:satOff val="-464"/>
            <a:lumOff val="16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07464"/>
              <a:satOff val="-464"/>
              <a:lumOff val="1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177800" rIns="99974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Put your plan into action.</a:t>
          </a:r>
        </a:p>
      </dsp:txBody>
      <dsp:txXfrm>
        <a:off x="1642853" y="3690543"/>
        <a:ext cx="4928559" cy="806893"/>
      </dsp:txXfrm>
    </dsp:sp>
    <dsp:sp modelId="{84EFC7DD-4838-7443-8F53-9D469384815E}">
      <dsp:nvSpPr>
        <dsp:cNvPr id="0" name=""/>
        <dsp:cNvSpPr/>
      </dsp:nvSpPr>
      <dsp:spPr>
        <a:xfrm rot="10800000">
          <a:off x="0" y="2461275"/>
          <a:ext cx="1642853" cy="124137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755652"/>
            <a:satOff val="-1664"/>
            <a:lumOff val="1666"/>
            <a:alphaOff val="0"/>
          </a:schemeClr>
        </a:solidFill>
        <a:ln w="12700" cap="flat" cmpd="sng" algn="ctr">
          <a:solidFill>
            <a:schemeClr val="accent2">
              <a:hueOff val="755652"/>
              <a:satOff val="-1664"/>
              <a:lumOff val="16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199136" rIns="116840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Develop</a:t>
          </a:r>
        </a:p>
      </dsp:txBody>
      <dsp:txXfrm rot="-10800000">
        <a:off x="0" y="2461275"/>
        <a:ext cx="1642853" cy="806893"/>
      </dsp:txXfrm>
    </dsp:sp>
    <dsp:sp modelId="{484C4528-39CC-EA42-9FCC-F534DA5D2269}">
      <dsp:nvSpPr>
        <dsp:cNvPr id="0" name=""/>
        <dsp:cNvSpPr/>
      </dsp:nvSpPr>
      <dsp:spPr>
        <a:xfrm>
          <a:off x="1642853" y="2461275"/>
          <a:ext cx="4928559" cy="806893"/>
        </a:xfrm>
        <a:prstGeom prst="rect">
          <a:avLst/>
        </a:prstGeom>
        <a:solidFill>
          <a:schemeClr val="accent2">
            <a:tint val="40000"/>
            <a:alpha val="90000"/>
            <a:hueOff val="814929"/>
            <a:satOff val="-927"/>
            <a:lumOff val="33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814929"/>
              <a:satOff val="-927"/>
              <a:lumOff val="3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177800" rIns="99974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Develop a plan of action.</a:t>
          </a:r>
        </a:p>
      </dsp:txBody>
      <dsp:txXfrm>
        <a:off x="1642853" y="2461275"/>
        <a:ext cx="4928559" cy="806893"/>
      </dsp:txXfrm>
    </dsp:sp>
    <dsp:sp modelId="{84D70521-5714-CA4A-AD47-8DF463E3C863}">
      <dsp:nvSpPr>
        <dsp:cNvPr id="0" name=""/>
        <dsp:cNvSpPr/>
      </dsp:nvSpPr>
      <dsp:spPr>
        <a:xfrm rot="10800000">
          <a:off x="0" y="1232006"/>
          <a:ext cx="1642853" cy="124137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133478"/>
            <a:satOff val="-2496"/>
            <a:lumOff val="2500"/>
            <a:alphaOff val="0"/>
          </a:schemeClr>
        </a:solidFill>
        <a:ln w="12700" cap="flat" cmpd="sng" algn="ctr">
          <a:solidFill>
            <a:schemeClr val="accent2">
              <a:hueOff val="1133478"/>
              <a:satOff val="-2496"/>
              <a:lumOff val="25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199136" rIns="116840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Collect</a:t>
          </a:r>
        </a:p>
      </dsp:txBody>
      <dsp:txXfrm rot="-10800000">
        <a:off x="0" y="1232006"/>
        <a:ext cx="1642853" cy="806893"/>
      </dsp:txXfrm>
    </dsp:sp>
    <dsp:sp modelId="{FD888A22-25D1-594E-B08F-977D88D3D0A0}">
      <dsp:nvSpPr>
        <dsp:cNvPr id="0" name=""/>
        <dsp:cNvSpPr/>
      </dsp:nvSpPr>
      <dsp:spPr>
        <a:xfrm>
          <a:off x="1642853" y="1232006"/>
          <a:ext cx="4928559" cy="806893"/>
        </a:xfrm>
        <a:prstGeom prst="rect">
          <a:avLst/>
        </a:prstGeom>
        <a:solidFill>
          <a:schemeClr val="accent2">
            <a:tint val="40000"/>
            <a:alpha val="90000"/>
            <a:hueOff val="1222393"/>
            <a:satOff val="-1391"/>
            <a:lumOff val="50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222393"/>
              <a:satOff val="-1391"/>
              <a:lumOff val="5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177800" rIns="99974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Collect information and investigate.</a:t>
          </a:r>
        </a:p>
      </dsp:txBody>
      <dsp:txXfrm>
        <a:off x="1642853" y="1232006"/>
        <a:ext cx="4928559" cy="806893"/>
      </dsp:txXfrm>
    </dsp:sp>
    <dsp:sp modelId="{4F1275C4-8E9E-0B44-A9F8-230765B35608}">
      <dsp:nvSpPr>
        <dsp:cNvPr id="0" name=""/>
        <dsp:cNvSpPr/>
      </dsp:nvSpPr>
      <dsp:spPr>
        <a:xfrm rot="10800000">
          <a:off x="0" y="2738"/>
          <a:ext cx="1642853" cy="124137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1511304"/>
            <a:satOff val="-3328"/>
            <a:lumOff val="3333"/>
            <a:alphaOff val="0"/>
          </a:schemeClr>
        </a:solidFill>
        <a:ln w="12700" cap="flat" cmpd="sng" algn="ctr">
          <a:solidFill>
            <a:schemeClr val="accent2">
              <a:hueOff val="1511304"/>
              <a:satOff val="-3328"/>
              <a:lumOff val="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840" tIns="199136" rIns="116840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Identify</a:t>
          </a:r>
        </a:p>
      </dsp:txBody>
      <dsp:txXfrm rot="-10800000">
        <a:off x="0" y="2738"/>
        <a:ext cx="1642853" cy="806893"/>
      </dsp:txXfrm>
    </dsp:sp>
    <dsp:sp modelId="{B6FE03C6-1F58-B24F-93D5-70C2FFA3A635}">
      <dsp:nvSpPr>
        <dsp:cNvPr id="0" name=""/>
        <dsp:cNvSpPr/>
      </dsp:nvSpPr>
      <dsp:spPr>
        <a:xfrm>
          <a:off x="1642853" y="2738"/>
          <a:ext cx="4928559" cy="806893"/>
        </a:xfrm>
        <a:prstGeom prst="rect">
          <a:avLst/>
        </a:prstGeom>
        <a:solidFill>
          <a:schemeClr val="accent2">
            <a:tint val="40000"/>
            <a:alpha val="90000"/>
            <a:hueOff val="1629857"/>
            <a:satOff val="-1855"/>
            <a:lumOff val="6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29857"/>
              <a:satOff val="-1855"/>
              <a:lumOff val="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74" tIns="177800" rIns="99974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Identify the problem to be solved or clarify the decision that must be made.</a:t>
          </a:r>
        </a:p>
      </dsp:txBody>
      <dsp:txXfrm>
        <a:off x="1642853" y="2738"/>
        <a:ext cx="4928559" cy="806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EF7E1-4217-7D49-A7A2-202D9B83A106}" type="datetimeFigureOut">
              <a:rPr lang="en-US" smtClean="0"/>
              <a:t>1/6/21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EDFE7-CD86-F444-9B94-2D93AC287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81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DF09F895-276C-ED42-B6FC-3735305647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F2BE8DD-C740-9C49-AAAB-4339BB6CD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038A3BA3-7427-1748-9558-768FE0B0A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661090-663E-E644-9BB9-F15E5E3D7059}" type="slidenum">
              <a:rPr lang="en-US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236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8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6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6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5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4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6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1/6/21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5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5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1/6/21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2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1/6/21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224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7CEC2A-3D52-4558-B7AB-3AE7043A90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ln w="28575"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59DD56B-DD2F-4663-813C-9D2D1E56F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603955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47167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17B5AA-8A0D-41D3-B2EF-8BC53E3B7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47167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6902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72EB308-9A4E-4332-A908-22F2978D7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6902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B7A900B-006E-46F4-831E-5AABAEE45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492" y="1103896"/>
            <a:ext cx="4965868" cy="4598497"/>
            <a:chOff x="1674895" y="1345036"/>
            <a:chExt cx="5428610" cy="421093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63F01-A70B-4F49-AD37-BD2A25ECE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254952"/>
            <a:ext cx="4324642" cy="2939655"/>
          </a:xfrm>
        </p:spPr>
        <p:txBody>
          <a:bodyPr>
            <a:normAutofit/>
          </a:bodyPr>
          <a:lstStyle/>
          <a:p>
            <a:r>
              <a:rPr lang="en-US"/>
              <a:t>Module 12 </a:t>
            </a:r>
            <a:r>
              <a:rPr lang="en-US" dirty="0"/>
              <a:t>Notes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55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131DCBDB-1D4A-4E79-8172-CF12FCDE5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E89EC82A-BD1A-426B-955B-77D53704B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947D6136-395D-4D9F-9898-604E6BDE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EF578ED8-0692-496C-9844-F1CFDEAAF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id="{12D0660C-B839-6047-BB97-3368AAA8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8999"/>
            <a:ext cx="3200400" cy="2477964"/>
          </a:xfrm>
        </p:spPr>
        <p:txBody>
          <a:bodyPr>
            <a:normAutofit/>
          </a:bodyPr>
          <a:lstStyle/>
          <a:p>
            <a:r>
              <a:rPr lang="en-US" altLang="en-US" sz="4100"/>
              <a:t>Science in Action: </a:t>
            </a:r>
            <a:br>
              <a:rPr lang="en-US" altLang="en-US" sz="4100"/>
            </a:br>
            <a:r>
              <a:rPr lang="en-US" altLang="en-US" sz="4100"/>
              <a:t>Sport and Energy Drinks</a:t>
            </a:r>
            <a:endParaRPr lang="en-CA" altLang="en-US" sz="4100"/>
          </a:p>
        </p:txBody>
      </p:sp>
      <p:graphicFrame>
        <p:nvGraphicFramePr>
          <p:cNvPr id="14341" name="Content Placeholder 2">
            <a:extLst>
              <a:ext uri="{FF2B5EF4-FFF2-40B4-BE49-F238E27FC236}">
                <a16:creationId xmlns:a16="http://schemas.microsoft.com/office/drawing/2014/main" id="{12E7FF1B-5598-40F8-8240-3510D31FCA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426165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5977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F98F79A4-A6C7-4101-B1E9-27E05CB7C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31CE7A08-2184-4B99-ABC0-B40CD1D3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C209FD33-A31F-B54D-8A80-A06EBBFC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3306515"/>
            <a:ext cx="3826286" cy="3215373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Science in Action: </a:t>
            </a:r>
            <a:br>
              <a:rPr lang="en-US" altLang="en-US"/>
            </a:br>
            <a:r>
              <a:rPr lang="en-US" altLang="en-US"/>
              <a:t>Sport and Energy Drinks </a:t>
            </a:r>
            <a:r>
              <a:rPr lang="en-US" altLang="en-US" i="1"/>
              <a:t>(continued)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9E5C5460-229E-46C8-A712-CC3179854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2552FC29-9118-466F-940E-80C84EFDF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A9D91B4C-9B1C-4A4C-B12B-D4DCCD3BB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448" y="706508"/>
            <a:ext cx="5217173" cy="4351338"/>
          </a:xfrm>
        </p:spPr>
        <p:txBody>
          <a:bodyPr>
            <a:normAutofit/>
          </a:bodyPr>
          <a:lstStyle/>
          <a:p>
            <a:r>
              <a:rPr lang="en-US" altLang="en-US" sz="2600"/>
              <a:t>The sugar in energy drinks may be linked to increased weight and even obesity.</a:t>
            </a:r>
          </a:p>
          <a:p>
            <a:r>
              <a:rPr lang="en-US" altLang="en-US" sz="2600"/>
              <a:t>Common problems caused by too much caffeine include fast heart rate, inability to sleep, stomach upset, anxiety, and headache. </a:t>
            </a:r>
          </a:p>
          <a:p>
            <a:r>
              <a:rPr lang="en-US" altLang="en-US" sz="2600"/>
              <a:t>Each year more than 20,000 ER visits involve health problems in which energy drink consumption was a contributing factor. </a:t>
            </a:r>
          </a:p>
        </p:txBody>
      </p:sp>
      <p:grpSp>
        <p:nvGrpSpPr>
          <p:cNvPr id="86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6215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9576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A1274F-9232-42BF-B9FE-B95EA14CF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accent3">
              <a:alpha val="2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E5AF1D6-62CC-4988-9174-993F112DC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accent3">
              <a:alpha val="2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B1003-7164-E047-9D8F-486A49F55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159934"/>
            <a:ext cx="6418471" cy="30280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300" b="1" cap="all" spc="1500">
                <a:ea typeface="Source Sans Pro SemiBold" panose="020B0603030403020204" pitchFamily="34" charset="0"/>
              </a:rPr>
              <a:t>15.2 Evaluating Health clubs, equipment, media, &amp; internet materials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63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1D72A4A-771D-4FE0-A07E-D0DAF4D69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448" y="447277"/>
            <a:ext cx="3294813" cy="5911481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5BB7246-8AFD-47FC-A1F4-491E0167E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9940" y="438890"/>
            <a:ext cx="3294813" cy="5911481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0A6DF2E7-0906-4F1E-9B28-48B1A4D8E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308343"/>
            <a:ext cx="3294813" cy="591148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Graphic 212">
            <a:extLst>
              <a:ext uri="{FF2B5EF4-FFF2-40B4-BE49-F238E27FC236}">
                <a16:creationId xmlns:a16="http://schemas.microsoft.com/office/drawing/2014/main" id="{684FEC42-F70A-4505-A5DF-EC67268FE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841" y="49924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3" name="Graphic 212">
            <a:extLst>
              <a:ext uri="{FF2B5EF4-FFF2-40B4-BE49-F238E27FC236}">
                <a16:creationId xmlns:a16="http://schemas.microsoft.com/office/drawing/2014/main" id="{7D10AF26-17A2-4FA8-824A-F78507AF6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841" y="49924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074" name="Title 1">
            <a:extLst>
              <a:ext uri="{FF2B5EF4-FFF2-40B4-BE49-F238E27FC236}">
                <a16:creationId xmlns:a16="http://schemas.microsoft.com/office/drawing/2014/main" id="{51F811E2-B347-8A44-9928-59A3AEFD5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105985" cy="4238118"/>
          </a:xfrm>
        </p:spPr>
        <p:txBody>
          <a:bodyPr>
            <a:normAutofit/>
          </a:bodyPr>
          <a:lstStyle/>
          <a:p>
            <a:r>
              <a:rPr lang="en-US" altLang="en-US"/>
              <a:t>Can You . . .</a:t>
            </a:r>
          </a:p>
        </p:txBody>
      </p:sp>
      <p:graphicFrame>
        <p:nvGraphicFramePr>
          <p:cNvPr id="3077" name="Content Placeholder 2">
            <a:extLst>
              <a:ext uri="{FF2B5EF4-FFF2-40B4-BE49-F238E27FC236}">
                <a16:creationId xmlns:a16="http://schemas.microsoft.com/office/drawing/2014/main" id="{0D9D3565-520C-45C7-BAE7-A91372E441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620828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444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1D72A4A-771D-4FE0-A07E-D0DAF4D69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448" y="447277"/>
            <a:ext cx="3294813" cy="5911481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5BB7246-8AFD-47FC-A1F4-491E0167E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9940" y="438890"/>
            <a:ext cx="3294813" cy="5911481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0A6DF2E7-0906-4F1E-9B28-48B1A4D8E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308343"/>
            <a:ext cx="3294813" cy="591148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Graphic 212">
            <a:extLst>
              <a:ext uri="{FF2B5EF4-FFF2-40B4-BE49-F238E27FC236}">
                <a16:creationId xmlns:a16="http://schemas.microsoft.com/office/drawing/2014/main" id="{684FEC42-F70A-4505-A5DF-EC67268FE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841" y="49924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3" name="Graphic 212">
            <a:extLst>
              <a:ext uri="{FF2B5EF4-FFF2-40B4-BE49-F238E27FC236}">
                <a16:creationId xmlns:a16="http://schemas.microsoft.com/office/drawing/2014/main" id="{7D10AF26-17A2-4FA8-824A-F78507AF6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841" y="49924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5122" name="Title 1">
            <a:extLst>
              <a:ext uri="{FF2B5EF4-FFF2-40B4-BE49-F238E27FC236}">
                <a16:creationId xmlns:a16="http://schemas.microsoft.com/office/drawing/2014/main" id="{8BF6E34D-C11B-0A4D-B04E-3996D82C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105985" cy="4238118"/>
          </a:xfrm>
        </p:spPr>
        <p:txBody>
          <a:bodyPr>
            <a:normAutofit/>
          </a:bodyPr>
          <a:lstStyle/>
          <a:p>
            <a:r>
              <a:rPr lang="en-US" altLang="en-US"/>
              <a:t>Evaluating a Health Club</a:t>
            </a:r>
            <a:endParaRPr lang="en-CA" altLang="en-US"/>
          </a:p>
        </p:txBody>
      </p:sp>
      <p:graphicFrame>
        <p:nvGraphicFramePr>
          <p:cNvPr id="5125" name="Content Placeholder 2">
            <a:extLst>
              <a:ext uri="{FF2B5EF4-FFF2-40B4-BE49-F238E27FC236}">
                <a16:creationId xmlns:a16="http://schemas.microsoft.com/office/drawing/2014/main" id="{D4E34710-839B-4C9B-AF9F-995F0D9E26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981440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5606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31DCBDB-1D4A-4E79-8172-CF12FCDE5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E89EC82A-BD1A-426B-955B-77D53704B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47D6136-395D-4D9F-9898-604E6BDE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F578ED8-0692-496C-9844-F1CFDEAAF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id="{9EAE1A8F-BC65-4B42-A4EF-DF8BF1FD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8999"/>
            <a:ext cx="3200400" cy="2477964"/>
          </a:xfrm>
        </p:spPr>
        <p:txBody>
          <a:bodyPr>
            <a:normAutofit/>
          </a:bodyPr>
          <a:lstStyle/>
          <a:p>
            <a:r>
              <a:rPr lang="en-US" altLang="en-US"/>
              <a:t>Evaluating Exercise Equipment</a:t>
            </a:r>
            <a:endParaRPr lang="en-CA" altLang="en-US"/>
          </a:p>
        </p:txBody>
      </p:sp>
      <p:graphicFrame>
        <p:nvGraphicFramePr>
          <p:cNvPr id="7173" name="Content Placeholder 2">
            <a:extLst>
              <a:ext uri="{FF2B5EF4-FFF2-40B4-BE49-F238E27FC236}">
                <a16:creationId xmlns:a16="http://schemas.microsoft.com/office/drawing/2014/main" id="{D00F7EFD-C113-48EB-963C-F6F8EBEF4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964878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1607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31DCBDB-1D4A-4E79-8172-CF12FCDE5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E89EC82A-BD1A-426B-955B-77D53704B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47D6136-395D-4D9F-9898-604E6BDE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F578ED8-0692-496C-9844-F1CFDEAAF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:a16="http://schemas.microsoft.com/office/drawing/2014/main" id="{AD463849-BA4B-E247-998B-905242C5D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8999"/>
            <a:ext cx="3200400" cy="2477964"/>
          </a:xfrm>
        </p:spPr>
        <p:txBody>
          <a:bodyPr>
            <a:normAutofit/>
          </a:bodyPr>
          <a:lstStyle/>
          <a:p>
            <a:r>
              <a:rPr lang="en-US" altLang="en-US"/>
              <a:t>Evaluating Exercise CDs and Videos</a:t>
            </a:r>
          </a:p>
        </p:txBody>
      </p:sp>
      <p:graphicFrame>
        <p:nvGraphicFramePr>
          <p:cNvPr id="8197" name="Content Placeholder 2">
            <a:extLst>
              <a:ext uri="{FF2B5EF4-FFF2-40B4-BE49-F238E27FC236}">
                <a16:creationId xmlns:a16="http://schemas.microsoft.com/office/drawing/2014/main" id="{D5D1425A-4EBF-43DB-B25F-75B7F1278A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767936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6271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31DCBDB-1D4A-4E79-8172-CF12FCDE5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E89EC82A-BD1A-426B-955B-77D53704B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47D6136-395D-4D9F-9898-604E6BDE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F578ED8-0692-496C-9844-F1CFDEAAF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:a16="http://schemas.microsoft.com/office/drawing/2014/main" id="{2E78CA10-7C1C-0842-A84C-A6C6EA90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8999"/>
            <a:ext cx="3200400" cy="2477964"/>
          </a:xfrm>
        </p:spPr>
        <p:txBody>
          <a:bodyPr>
            <a:normAutofit/>
          </a:bodyPr>
          <a:lstStyle/>
          <a:p>
            <a:r>
              <a:rPr lang="en-US" altLang="en-US" sz="4100"/>
              <a:t>Evaluating Exercise CDs and Videos </a:t>
            </a:r>
            <a:r>
              <a:rPr lang="en-US" altLang="en-US" sz="4100" i="1"/>
              <a:t>(continued)</a:t>
            </a:r>
          </a:p>
        </p:txBody>
      </p:sp>
      <p:graphicFrame>
        <p:nvGraphicFramePr>
          <p:cNvPr id="9221" name="Content Placeholder 2">
            <a:extLst>
              <a:ext uri="{FF2B5EF4-FFF2-40B4-BE49-F238E27FC236}">
                <a16:creationId xmlns:a16="http://schemas.microsoft.com/office/drawing/2014/main" id="{E7803B61-AB4C-4FCF-ADE7-E2F0F9579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248331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783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B73D287-48F0-41E2-8B0B-DE4C7D175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21348" y="5364542"/>
            <a:ext cx="1562428" cy="1493465"/>
            <a:chOff x="3121343" y="4864099"/>
            <a:chExt cx="2085971" cy="1993901"/>
          </a:xfrm>
          <a:solidFill>
            <a:schemeClr val="tx1"/>
          </a:solidFill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FBC3C2F6-A83E-46F7-89F9-C282A9234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D78D60A-D765-47AF-BF8C-DD38B6749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1B61CBF5-5283-4C6A-9049-AA88E1756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97A00BB8-8401-4CFA-A40C-8A60D39AE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2F6FC59-F5F7-4ED5-8DCD-CF1060899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24749C-25FB-43F3-97CC-16D3738B1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3CAAC4D-89A7-40FC-A14D-14E7137A5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9F8FFC8-0941-4853-894E-6FBB72564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784F021A-2C9B-422B-8408-BB819B314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353138C4-3227-4945-9CE8-AF90A759DD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EC9C4482-176D-49FB-BFC0-2DCD9283E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37D9F02-FC5F-4AA6-83BD-AE4EC012D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323DF942-E0FC-4481-99E4-5EDE1F760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10242" name="Title 1">
            <a:extLst>
              <a:ext uri="{FF2B5EF4-FFF2-40B4-BE49-F238E27FC236}">
                <a16:creationId xmlns:a16="http://schemas.microsoft.com/office/drawing/2014/main" id="{49E4424D-8995-BE44-AF38-B1AC82769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n-US" altLang="en-US"/>
              <a:t>Evaluating Health and Fitness Websites</a:t>
            </a: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3CCA69EF-E8B5-4598-BEAD-258F15765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5862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685D65ED-8248-4E7D-AF41-C2685CAE7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90894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45" name="Content Placeholder 2">
            <a:extLst>
              <a:ext uri="{FF2B5EF4-FFF2-40B4-BE49-F238E27FC236}">
                <a16:creationId xmlns:a16="http://schemas.microsoft.com/office/drawing/2014/main" id="{8CBE373D-EAF5-4683-8BAE-2C266EFC3C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764144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5698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B73D287-48F0-41E2-8B0B-DE4C7D175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21348" y="5364542"/>
            <a:ext cx="1562428" cy="1493465"/>
            <a:chOff x="3121343" y="4864099"/>
            <a:chExt cx="2085971" cy="1993901"/>
          </a:xfrm>
          <a:solidFill>
            <a:schemeClr val="tx1"/>
          </a:solidFill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FBC3C2F6-A83E-46F7-89F9-C282A9234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D78D60A-D765-47AF-BF8C-DD38B6749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1B61CBF5-5283-4C6A-9049-AA88E1756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97A00BB8-8401-4CFA-A40C-8A60D39AE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2F6FC59-F5F7-4ED5-8DCD-CF1060899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24749C-25FB-43F3-97CC-16D3738B1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3CAAC4D-89A7-40FC-A14D-14E7137A5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9F8FFC8-0941-4853-894E-6FBB72564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784F021A-2C9B-422B-8408-BB819B314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353138C4-3227-4945-9CE8-AF90A759DD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EC9C4482-176D-49FB-BFC0-2DCD9283E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37D9F02-FC5F-4AA6-83BD-AE4EC012D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323DF942-E0FC-4481-99E4-5EDE1F760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14338" name="Title 1">
            <a:extLst>
              <a:ext uri="{FF2B5EF4-FFF2-40B4-BE49-F238E27FC236}">
                <a16:creationId xmlns:a16="http://schemas.microsoft.com/office/drawing/2014/main" id="{8A916151-F8CB-CE4A-BE85-FA096FA9B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n-US" altLang="en-US"/>
              <a:t>Critical Thinking Process</a:t>
            </a:r>
            <a:endParaRPr lang="en-CA" altLang="en-US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3CCA69EF-E8B5-4598-BEAD-258F15765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5862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685D65ED-8248-4E7D-AF41-C2685CAE7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90894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1" name="Content Placeholder 2">
            <a:extLst>
              <a:ext uri="{FF2B5EF4-FFF2-40B4-BE49-F238E27FC236}">
                <a16:creationId xmlns:a16="http://schemas.microsoft.com/office/drawing/2014/main" id="{C4BE5D07-4754-4381-B39E-2530936A34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009266"/>
              </p:ext>
            </p:extLst>
          </p:nvPr>
        </p:nvGraphicFramePr>
        <p:xfrm>
          <a:off x="4782386" y="447277"/>
          <a:ext cx="6571413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948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9576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A1274F-9232-42BF-B9FE-B95EA14CF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accent3">
              <a:alpha val="2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E5AF1D6-62CC-4988-9174-993F112DC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accent3">
              <a:alpha val="2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B1003-7164-E047-9D8F-486A49F55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159934"/>
            <a:ext cx="6418471" cy="30280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b="1" cap="all" spc="1500">
                <a:ea typeface="Source Sans Pro SemiBold" panose="020B0603030403020204" pitchFamily="34" charset="0"/>
              </a:rPr>
              <a:t>15.1 Health and Fitness Quackery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35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F98F79A4-A6C7-4101-B1E9-27E05CB7C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31CE7A08-2184-4B99-ABC0-B40CD1D3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074" name="Title 1">
            <a:extLst>
              <a:ext uri="{FF2B5EF4-FFF2-40B4-BE49-F238E27FC236}">
                <a16:creationId xmlns:a16="http://schemas.microsoft.com/office/drawing/2014/main" id="{88901903-E75E-674E-BA5B-1A92384B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3306515"/>
            <a:ext cx="3826286" cy="3215373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Can You . . .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9E5C5460-229E-46C8-A712-CC3179854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2552FC29-9118-466F-940E-80C84EFDF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1D2FC7C1-1E52-5343-9FA3-37D28789A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448" y="706508"/>
            <a:ext cx="5217173" cy="4351338"/>
          </a:xfrm>
        </p:spPr>
        <p:txBody>
          <a:bodyPr>
            <a:normAutofit/>
          </a:bodyPr>
          <a:lstStyle/>
          <a:p>
            <a:r>
              <a:rPr lang="en-US" altLang="en-US"/>
              <a:t>. . . explain the difference between quackery and fraud?</a:t>
            </a:r>
          </a:p>
          <a:p>
            <a:r>
              <a:rPr lang="en-US" altLang="en-US"/>
              <a:t>. . . </a:t>
            </a:r>
            <a:r>
              <a:rPr lang="en-CA" altLang="en-US"/>
              <a:t>list three ways to detect quackery and fraud</a:t>
            </a:r>
            <a:r>
              <a:rPr lang="en-US" altLang="en-US"/>
              <a:t>?</a:t>
            </a:r>
          </a:p>
          <a:p>
            <a:r>
              <a:rPr lang="en-US" altLang="en-US"/>
              <a:t>. . . </a:t>
            </a:r>
            <a:r>
              <a:rPr lang="en-CA" altLang="en-US"/>
              <a:t>recognize reliable sources of health- and fitness-related information</a:t>
            </a:r>
            <a:r>
              <a:rPr lang="en-US" altLang="en-US"/>
              <a:t>?</a:t>
            </a:r>
          </a:p>
          <a:p>
            <a:r>
              <a:rPr lang="en-US" altLang="en-US"/>
              <a:t>. . . </a:t>
            </a:r>
            <a:r>
              <a:rPr lang="en-CA" altLang="en-US"/>
              <a:t>describe one common health and fitness misconception</a:t>
            </a:r>
            <a:r>
              <a:rPr lang="en-US" altLang="en-US"/>
              <a:t>?</a:t>
            </a:r>
            <a:endParaRPr lang="en-CA" altLang="en-US"/>
          </a:p>
        </p:txBody>
      </p:sp>
      <p:grpSp>
        <p:nvGrpSpPr>
          <p:cNvPr id="86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618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814848-248A-47DD-88E0-95099D951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718BDA89-0D2C-4C4E-99F6-D7A220F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aphic 38">
            <a:extLst>
              <a:ext uri="{FF2B5EF4-FFF2-40B4-BE49-F238E27FC236}">
                <a16:creationId xmlns:a16="http://schemas.microsoft.com/office/drawing/2014/main" id="{6B67BE95-96EF-433C-9F29-B0732AA6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D324976-1596-4B76-A61C-5626816B24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44DEF24-FB22-48A2-8257-B97AD7E1A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4" name="Graphic 212">
            <a:extLst>
              <a:ext uri="{FF2B5EF4-FFF2-40B4-BE49-F238E27FC236}">
                <a16:creationId xmlns:a16="http://schemas.microsoft.com/office/drawing/2014/main" id="{7CE98B01-ED41-482F-AFA1-19C7FA7C0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6" name="Graphic 212">
            <a:extLst>
              <a:ext uri="{FF2B5EF4-FFF2-40B4-BE49-F238E27FC236}">
                <a16:creationId xmlns:a16="http://schemas.microsoft.com/office/drawing/2014/main" id="{B9CABDD0-8DF6-4974-A224-9A2A81778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88" name="Graphic 4">
            <a:extLst>
              <a:ext uri="{FF2B5EF4-FFF2-40B4-BE49-F238E27FC236}">
                <a16:creationId xmlns:a16="http://schemas.microsoft.com/office/drawing/2014/main" id="{D6E8B984-55B9-4A62-A043-997D00F0A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4FAF4A8-82EB-4F6F-B601-43EBF0BD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6F2473F-E069-4558-9B41-E285BBE03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C9A4A76-2C9F-486C-9663-6A30A022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88431DC7-D4CB-479A-AFA4-5B0C597A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0755DA1-6F28-4612-A4A7-B915468C6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4616ED79-5475-49E6-A5FE-8D9DB12FB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21DCEB47-7140-4682-8DBF-7667BE28F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A931BD3-5A56-42F2-B6B5-647B28D1C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820E4C8E-4190-498D-9556-6DA668A81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4B2F30F-0B57-4D60-A087-CD6A471F6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C5E8C73-ED41-4214-AEE6-3C5F49384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B1F94534-FE3E-476C-870B-E714E4A66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DE6C1B0-4D58-4937-B2B7-B1207CA18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22" name="Title 1">
            <a:extLst>
              <a:ext uri="{FF2B5EF4-FFF2-40B4-BE49-F238E27FC236}">
                <a16:creationId xmlns:a16="http://schemas.microsoft.com/office/drawing/2014/main" id="{D61ADD96-3180-E441-8598-FDBF5729C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74771" cy="4042196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Quackery and Fraud</a:t>
            </a:r>
            <a:endParaRPr lang="en-CA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7FC25EE9-9874-154E-AA4E-5B8358713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r>
              <a:rPr lang="en-CA" altLang="en-US"/>
              <a:t>Quackery is </a:t>
            </a:r>
            <a:r>
              <a:rPr lang="en-US" altLang="en-US"/>
              <a:t>advertising or selling that uses false or exaggerated claims.</a:t>
            </a:r>
          </a:p>
          <a:p>
            <a:r>
              <a:rPr lang="en-CA" altLang="en-US"/>
              <a:t>Fraud is </a:t>
            </a:r>
            <a:r>
              <a:rPr lang="en-US" altLang="en-US"/>
              <a:t>purposefully using deception to sell something that is known to be ineffective or harmful.</a:t>
            </a: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2604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814848-248A-47DD-88E0-95099D951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718BDA89-0D2C-4C4E-99F6-D7A220F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aphic 38">
            <a:extLst>
              <a:ext uri="{FF2B5EF4-FFF2-40B4-BE49-F238E27FC236}">
                <a16:creationId xmlns:a16="http://schemas.microsoft.com/office/drawing/2014/main" id="{6B67BE95-96EF-433C-9F29-B0732AA6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D324976-1596-4B76-A61C-5626816B24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44DEF24-FB22-48A2-8257-B97AD7E1A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4" name="Graphic 212">
            <a:extLst>
              <a:ext uri="{FF2B5EF4-FFF2-40B4-BE49-F238E27FC236}">
                <a16:creationId xmlns:a16="http://schemas.microsoft.com/office/drawing/2014/main" id="{7CE98B01-ED41-482F-AFA1-19C7FA7C0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6" name="Graphic 212">
            <a:extLst>
              <a:ext uri="{FF2B5EF4-FFF2-40B4-BE49-F238E27FC236}">
                <a16:creationId xmlns:a16="http://schemas.microsoft.com/office/drawing/2014/main" id="{B9CABDD0-8DF6-4974-A224-9A2A81778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88" name="Graphic 4">
            <a:extLst>
              <a:ext uri="{FF2B5EF4-FFF2-40B4-BE49-F238E27FC236}">
                <a16:creationId xmlns:a16="http://schemas.microsoft.com/office/drawing/2014/main" id="{D6E8B984-55B9-4A62-A043-997D00F0A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4FAF4A8-82EB-4F6F-B601-43EBF0BD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6F2473F-E069-4558-9B41-E285BBE03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C9A4A76-2C9F-486C-9663-6A30A022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88431DC7-D4CB-479A-AFA4-5B0C597A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0755DA1-6F28-4612-A4A7-B915468C6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4616ED79-5475-49E6-A5FE-8D9DB12FB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21DCEB47-7140-4682-8DBF-7667BE28F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A931BD3-5A56-42F2-B6B5-647B28D1C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820E4C8E-4190-498D-9556-6DA668A81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4B2F30F-0B57-4D60-A087-CD6A471F6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C5E8C73-ED41-4214-AEE6-3C5F49384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B1F94534-FE3E-476C-870B-E714E4A66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DE6C1B0-4D58-4937-B2B7-B1207CA18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170" name="Title 1">
            <a:extLst>
              <a:ext uri="{FF2B5EF4-FFF2-40B4-BE49-F238E27FC236}">
                <a16:creationId xmlns:a16="http://schemas.microsoft.com/office/drawing/2014/main" id="{59993C23-DBD5-4545-85B3-700ECDD59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74771" cy="4042196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Detecting Quackery and Fraud</a:t>
            </a:r>
            <a:endParaRPr lang="en-CA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9BA6CE68-FEE9-6C4F-A8F8-EE67C869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1700"/>
              <a:t>Check credentials.</a:t>
            </a:r>
          </a:p>
          <a:p>
            <a:pPr lvl="1">
              <a:defRPr/>
            </a:pPr>
            <a:r>
              <a:rPr lang="en-US" altLang="en-US" sz="1700"/>
              <a:t>College degree in physical education or kinesiology</a:t>
            </a:r>
          </a:p>
          <a:p>
            <a:pPr lvl="1">
              <a:defRPr/>
            </a:pPr>
            <a:r>
              <a:rPr lang="en-US" altLang="en-US" sz="1700"/>
              <a:t>Medical degree, registered physical therapist, registered dietitian</a:t>
            </a:r>
          </a:p>
          <a:p>
            <a:pPr>
              <a:defRPr/>
            </a:pPr>
            <a:r>
              <a:rPr lang="en-US" altLang="en-US" sz="1700"/>
              <a:t>Check the organizations of the experts you consult.</a:t>
            </a:r>
          </a:p>
          <a:p>
            <a:pPr lvl="1">
              <a:defRPr/>
            </a:pPr>
            <a:r>
              <a:rPr lang="en-US" altLang="en-US" sz="1700"/>
              <a:t>Look for trusted government and professional organizations.</a:t>
            </a:r>
          </a:p>
          <a:p>
            <a:pPr marL="400050" lvl="1" indent="0">
              <a:buNone/>
              <a:defRPr/>
            </a:pPr>
            <a:endParaRPr lang="en-US" altLang="en-US" sz="1700" i="1"/>
          </a:p>
          <a:p>
            <a:pPr marL="400050" lvl="1" indent="0">
              <a:buNone/>
              <a:defRPr/>
            </a:pPr>
            <a:r>
              <a:rPr lang="en-US" altLang="en-US" sz="1700" i="1"/>
              <a:t>(continued)</a:t>
            </a:r>
          </a:p>
          <a:p>
            <a:pPr>
              <a:defRPr/>
            </a:pPr>
            <a:endParaRPr lang="en-CA" altLang="en-US" sz="1700"/>
          </a:p>
        </p:txBody>
      </p:sp>
    </p:spTree>
    <p:extLst>
      <p:ext uri="{BB962C8B-B14F-4D97-AF65-F5344CB8AC3E}">
        <p14:creationId xmlns:p14="http://schemas.microsoft.com/office/powerpoint/2010/main" val="293994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814848-248A-47DD-88E0-95099D951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718BDA89-0D2C-4C4E-99F6-D7A220F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aphic 38">
            <a:extLst>
              <a:ext uri="{FF2B5EF4-FFF2-40B4-BE49-F238E27FC236}">
                <a16:creationId xmlns:a16="http://schemas.microsoft.com/office/drawing/2014/main" id="{6B67BE95-96EF-433C-9F29-B0732AA6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D324976-1596-4B76-A61C-5626816B24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44DEF24-FB22-48A2-8257-B97AD7E1A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4" name="Graphic 212">
            <a:extLst>
              <a:ext uri="{FF2B5EF4-FFF2-40B4-BE49-F238E27FC236}">
                <a16:creationId xmlns:a16="http://schemas.microsoft.com/office/drawing/2014/main" id="{7CE98B01-ED41-482F-AFA1-19C7FA7C0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6" name="Graphic 212">
            <a:extLst>
              <a:ext uri="{FF2B5EF4-FFF2-40B4-BE49-F238E27FC236}">
                <a16:creationId xmlns:a16="http://schemas.microsoft.com/office/drawing/2014/main" id="{B9CABDD0-8DF6-4974-A224-9A2A81778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88" name="Graphic 4">
            <a:extLst>
              <a:ext uri="{FF2B5EF4-FFF2-40B4-BE49-F238E27FC236}">
                <a16:creationId xmlns:a16="http://schemas.microsoft.com/office/drawing/2014/main" id="{D6E8B984-55B9-4A62-A043-997D00F0A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4FAF4A8-82EB-4F6F-B601-43EBF0BD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6F2473F-E069-4558-9B41-E285BBE03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C9A4A76-2C9F-486C-9663-6A30A022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88431DC7-D4CB-479A-AFA4-5B0C597A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0755DA1-6F28-4612-A4A7-B915468C6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4616ED79-5475-49E6-A5FE-8D9DB12FB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21DCEB47-7140-4682-8DBF-7667BE28F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A931BD3-5A56-42F2-B6B5-647B28D1C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820E4C8E-4190-498D-9556-6DA668A81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4B2F30F-0B57-4D60-A087-CD6A471F6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C5E8C73-ED41-4214-AEE6-3C5F49384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B1F94534-FE3E-476C-870B-E714E4A66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DE6C1B0-4D58-4937-B2B7-B1207CA18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194" name="Title 1">
            <a:extLst>
              <a:ext uri="{FF2B5EF4-FFF2-40B4-BE49-F238E27FC236}">
                <a16:creationId xmlns:a16="http://schemas.microsoft.com/office/drawing/2014/main" id="{6D9CC877-7C11-F34A-AA77-602BC173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74771" cy="4042196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Detecting Quackery and Fraud </a:t>
            </a:r>
            <a:r>
              <a:rPr lang="en-US" altLang="en-US" i="1"/>
              <a:t>(continued)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386B5A9-C79F-F144-8EB4-86EEF740D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/>
              <a:t>Be wary of advisors who sell products.</a:t>
            </a:r>
          </a:p>
          <a:p>
            <a:pPr lvl="1">
              <a:defRPr/>
            </a:pPr>
            <a:r>
              <a:rPr lang="en-US" altLang="en-US"/>
              <a:t>Salespeople may have no formal training in health or fitness.</a:t>
            </a:r>
          </a:p>
          <a:p>
            <a:pPr>
              <a:defRPr/>
            </a:pPr>
            <a:r>
              <a:rPr lang="en-US" altLang="en-US"/>
              <a:t>Be suspicious of sales pitches that promise results too good to be true.</a:t>
            </a:r>
          </a:p>
          <a:p>
            <a:pPr lvl="1">
              <a:defRPr/>
            </a:pPr>
            <a:r>
              <a:rPr lang="en-US" altLang="en-US"/>
              <a:t>Avoid claims like “miracle” and “secret remedy.”</a:t>
            </a:r>
          </a:p>
        </p:txBody>
      </p:sp>
    </p:spTree>
    <p:extLst>
      <p:ext uri="{BB962C8B-B14F-4D97-AF65-F5344CB8AC3E}">
        <p14:creationId xmlns:p14="http://schemas.microsoft.com/office/powerpoint/2010/main" val="263459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6814848-248A-47DD-88E0-95099D951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718BDA89-0D2C-4C4E-99F6-D7A220F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aphic 38">
            <a:extLst>
              <a:ext uri="{FF2B5EF4-FFF2-40B4-BE49-F238E27FC236}">
                <a16:creationId xmlns:a16="http://schemas.microsoft.com/office/drawing/2014/main" id="{6B67BE95-96EF-433C-9F29-B0732AA6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D324976-1596-4B76-A61C-5626816B24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44DEF24-FB22-48A2-8257-B97AD7E1A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4" name="Graphic 212">
            <a:extLst>
              <a:ext uri="{FF2B5EF4-FFF2-40B4-BE49-F238E27FC236}">
                <a16:creationId xmlns:a16="http://schemas.microsoft.com/office/drawing/2014/main" id="{7CE98B01-ED41-482F-AFA1-19C7FA7C0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6" name="Graphic 212">
            <a:extLst>
              <a:ext uri="{FF2B5EF4-FFF2-40B4-BE49-F238E27FC236}">
                <a16:creationId xmlns:a16="http://schemas.microsoft.com/office/drawing/2014/main" id="{B9CABDD0-8DF6-4974-A224-9A2A81778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88" name="Graphic 4">
            <a:extLst>
              <a:ext uri="{FF2B5EF4-FFF2-40B4-BE49-F238E27FC236}">
                <a16:creationId xmlns:a16="http://schemas.microsoft.com/office/drawing/2014/main" id="{D6E8B984-55B9-4A62-A043-997D00F0A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4FAF4A8-82EB-4F6F-B601-43EBF0BD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6F2473F-E069-4558-9B41-E285BBE03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C9A4A76-2C9F-486C-9663-6A30A022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88431DC7-D4CB-479A-AFA4-5B0C597A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0755DA1-6F28-4612-A4A7-B915468C6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4616ED79-5475-49E6-A5FE-8D9DB12FB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21DCEB47-7140-4682-8DBF-7667BE28F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A931BD3-5A56-42F2-B6B5-647B28D1C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820E4C8E-4190-498D-9556-6DA668A81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4B2F30F-0B57-4D60-A087-CD6A471F6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C5E8C73-ED41-4214-AEE6-3C5F49384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B1F94534-FE3E-476C-870B-E714E4A66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DE6C1B0-4D58-4937-B2B7-B1207CA18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218" name="Title 1">
            <a:extLst>
              <a:ext uri="{FF2B5EF4-FFF2-40B4-BE49-F238E27FC236}">
                <a16:creationId xmlns:a16="http://schemas.microsoft.com/office/drawing/2014/main" id="{0C589C37-33DB-E542-8DAA-880DCE789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74771" cy="4042196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Detecting Quackery and Fraud </a:t>
            </a:r>
            <a:r>
              <a:rPr lang="en-US" altLang="en-US" i="1"/>
              <a:t>(continued)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350705D1-81B4-0B43-AD86-12A61F184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r>
              <a:rPr lang="en-US" altLang="en-US" sz="1500"/>
              <a:t>Be cautious about mail-order and Internet sales.</a:t>
            </a:r>
          </a:p>
          <a:p>
            <a:pPr lvl="1"/>
            <a:r>
              <a:rPr lang="en-US" altLang="en-US" sz="1500"/>
              <a:t>Try to find the product in a retail store so that you can inspect it in person.</a:t>
            </a:r>
          </a:p>
          <a:p>
            <a:r>
              <a:rPr lang="en-US" altLang="en-US" sz="1500"/>
              <a:t>Be wary of product claims.</a:t>
            </a:r>
          </a:p>
          <a:p>
            <a:pPr lvl="1"/>
            <a:r>
              <a:rPr lang="en-US" altLang="en-US" sz="1500"/>
              <a:t>A product claiming to be new may be trying to avoid questions about research or proven effectiveness.</a:t>
            </a:r>
          </a:p>
          <a:p>
            <a:r>
              <a:rPr lang="en-US" altLang="en-US" sz="1500"/>
              <a:t>Be wary of untested products.</a:t>
            </a:r>
          </a:p>
          <a:p>
            <a:pPr lvl="1"/>
            <a:r>
              <a:rPr lang="en-US" altLang="en-US" sz="1500"/>
              <a:t>Reputable products are scientifically tested by independent researchers.</a:t>
            </a:r>
          </a:p>
          <a:p>
            <a:endParaRPr lang="en-US" altLang="en-US" sz="1500"/>
          </a:p>
        </p:txBody>
      </p:sp>
    </p:spTree>
    <p:extLst>
      <p:ext uri="{BB962C8B-B14F-4D97-AF65-F5344CB8AC3E}">
        <p14:creationId xmlns:p14="http://schemas.microsoft.com/office/powerpoint/2010/main" val="852254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C73855F-6087-E344-9C1D-920E6347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Reliable Sources of Health and Fitness Information</a:t>
            </a:r>
            <a:endParaRPr lang="en-CA" altLang="en-US"/>
          </a:p>
        </p:txBody>
      </p:sp>
      <p:sp>
        <p:nvSpPr>
          <p:cNvPr id="11267" name="Content Placeholder 1">
            <a:extLst>
              <a:ext uri="{FF2B5EF4-FFF2-40B4-BE49-F238E27FC236}">
                <a16:creationId xmlns:a16="http://schemas.microsoft.com/office/drawing/2014/main" id="{407C0AF8-E16B-464E-B8EE-18A47F82F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6925" y="1893888"/>
            <a:ext cx="3949700" cy="44688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en-US" sz="2400"/>
              <a:t>Centers for Disease Control and Prevention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Consumer Product Safety Commission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Federal Trade Commission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Food and Drug Administration</a:t>
            </a:r>
          </a:p>
        </p:txBody>
      </p:sp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7E55FB83-4BEF-F34D-91CE-E5238CF62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9500" y="1914525"/>
            <a:ext cx="3949700" cy="44577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en-US" sz="2400"/>
              <a:t>Society of Health and Physical Educators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American College of Sports Medicine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American Medical Association</a:t>
            </a:r>
          </a:p>
          <a:p>
            <a:pPr>
              <a:spcBef>
                <a:spcPts val="1200"/>
              </a:spcBef>
            </a:pPr>
            <a:r>
              <a:rPr lang="en-US" altLang="en-US" sz="2400"/>
              <a:t>Academy of Nutrition and Dietetics</a:t>
            </a:r>
          </a:p>
        </p:txBody>
      </p:sp>
    </p:spTree>
    <p:extLst>
      <p:ext uri="{BB962C8B-B14F-4D97-AF65-F5344CB8AC3E}">
        <p14:creationId xmlns:p14="http://schemas.microsoft.com/office/powerpoint/2010/main" val="537166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0CE056D-97EB-AE4A-AE97-937B237C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Misconceptions About Health and Fitness</a:t>
            </a:r>
            <a:endParaRPr lang="en-CA" alt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5E5016-F9FD-094E-834B-B8C1AFCB0B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Common misconceptions about health</a:t>
            </a:r>
          </a:p>
          <a:p>
            <a:pPr>
              <a:defRPr/>
            </a:pPr>
            <a:r>
              <a:rPr lang="en-US" dirty="0"/>
              <a:t>Food supplements</a:t>
            </a:r>
          </a:p>
          <a:p>
            <a:pPr>
              <a:defRPr/>
            </a:pPr>
            <a:r>
              <a:rPr lang="en-US" dirty="0"/>
              <a:t>Sport supplements</a:t>
            </a:r>
          </a:p>
          <a:p>
            <a:pPr>
              <a:defRPr/>
            </a:pPr>
            <a:r>
              <a:rPr lang="en-US" dirty="0"/>
              <a:t>Fad diets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BDA3E-B8E9-214D-899F-43296E4D2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71675"/>
            <a:ext cx="3949700" cy="43561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Common misconceptions about fitness</a:t>
            </a:r>
          </a:p>
          <a:p>
            <a:pPr>
              <a:defRPr/>
            </a:pPr>
            <a:r>
              <a:rPr lang="en-US" dirty="0"/>
              <a:t>Passive exercise programs</a:t>
            </a:r>
          </a:p>
          <a:p>
            <a:pPr>
              <a:defRPr/>
            </a:pPr>
            <a:r>
              <a:rPr lang="en-US" dirty="0"/>
              <a:t>Spot reducing</a:t>
            </a:r>
          </a:p>
          <a:p>
            <a:pPr>
              <a:defRPr/>
            </a:pPr>
            <a:r>
              <a:rPr lang="en-US" dirty="0"/>
              <a:t>Figure wrapping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86928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AnalogousFromLightSeedRightStep">
      <a:dk1>
        <a:srgbClr val="000000"/>
      </a:dk1>
      <a:lt1>
        <a:srgbClr val="FFFFFF"/>
      </a:lt1>
      <a:dk2>
        <a:srgbClr val="223C23"/>
      </a:dk2>
      <a:lt2>
        <a:srgbClr val="E2E4E8"/>
      </a:lt2>
      <a:accent1>
        <a:srgbClr val="B59E7B"/>
      </a:accent1>
      <a:accent2>
        <a:srgbClr val="A3A470"/>
      </a:accent2>
      <a:accent3>
        <a:srgbClr val="95A77E"/>
      </a:accent3>
      <a:accent4>
        <a:srgbClr val="7FAE77"/>
      </a:accent4>
      <a:accent5>
        <a:srgbClr val="82AB8D"/>
      </a:accent5>
      <a:accent6>
        <a:srgbClr val="76AD9C"/>
      </a:accent6>
      <a:hlink>
        <a:srgbClr val="6682AC"/>
      </a:hlink>
      <a:folHlink>
        <a:srgbClr val="828282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Microsoft Macintosh PowerPoint</Application>
  <PresentationFormat>Widescreen</PresentationFormat>
  <Paragraphs>122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Source Sans Pro</vt:lpstr>
      <vt:lpstr>Times New Roman</vt:lpstr>
      <vt:lpstr>FunkyShapesDarkVTI</vt:lpstr>
      <vt:lpstr>Module 12 Notes</vt:lpstr>
      <vt:lpstr>15.1 Health and Fitness Quackery</vt:lpstr>
      <vt:lpstr>Can You . . .</vt:lpstr>
      <vt:lpstr>Quackery and Fraud</vt:lpstr>
      <vt:lpstr>Detecting Quackery and Fraud</vt:lpstr>
      <vt:lpstr>Detecting Quackery and Fraud (continued)</vt:lpstr>
      <vt:lpstr>Detecting Quackery and Fraud (continued)</vt:lpstr>
      <vt:lpstr>Reliable Sources of Health and Fitness Information</vt:lpstr>
      <vt:lpstr>Misconceptions About Health and Fitness</vt:lpstr>
      <vt:lpstr>Science in Action:  Sport and Energy Drinks</vt:lpstr>
      <vt:lpstr>Science in Action:  Sport and Energy Drinks (continued)</vt:lpstr>
      <vt:lpstr>15.2 Evaluating Health clubs, equipment, media, &amp; internet materials</vt:lpstr>
      <vt:lpstr>Can You . . .</vt:lpstr>
      <vt:lpstr>Evaluating a Health Club</vt:lpstr>
      <vt:lpstr>Evaluating Exercise Equipment</vt:lpstr>
      <vt:lpstr>Evaluating Exercise CDs and Videos</vt:lpstr>
      <vt:lpstr>Evaluating Exercise CDs and Videos (continued)</vt:lpstr>
      <vt:lpstr>Evaluating Health and Fitness Websites</vt:lpstr>
      <vt:lpstr>Critical Thinking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11 Notes</dc:title>
  <dc:creator>Melissa James</dc:creator>
  <cp:lastModifiedBy>Melissa James</cp:lastModifiedBy>
  <cp:revision>2</cp:revision>
  <dcterms:created xsi:type="dcterms:W3CDTF">2020-08-23T03:05:10Z</dcterms:created>
  <dcterms:modified xsi:type="dcterms:W3CDTF">2021-01-06T17:19:58Z</dcterms:modified>
</cp:coreProperties>
</file>